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4" r:id="rId3"/>
    <p:sldId id="271" r:id="rId4"/>
    <p:sldId id="258" r:id="rId5"/>
    <p:sldId id="259" r:id="rId6"/>
    <p:sldId id="262" r:id="rId7"/>
    <p:sldId id="278" r:id="rId8"/>
    <p:sldId id="267" r:id="rId9"/>
    <p:sldId id="270" r:id="rId10"/>
    <p:sldId id="275" r:id="rId11"/>
    <p:sldId id="266" r:id="rId12"/>
    <p:sldId id="264" r:id="rId13"/>
    <p:sldId id="263" r:id="rId14"/>
    <p:sldId id="27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환 박" initials="정박" lastIdx="1" clrIdx="0">
    <p:extLst>
      <p:ext uri="{19B8F6BF-5375-455C-9EA6-DF929625EA0E}">
        <p15:presenceInfo xmlns:p15="http://schemas.microsoft.com/office/powerpoint/2012/main" userId="ad4b27dbd01a3d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06888-6491-474B-A4CF-336AB6BEC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56BBFE-262F-48F2-A89F-F30C7392F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386C53-BB11-429C-934C-4334011E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D901-9A16-4E56-AB4C-0266949796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9DCAA4-2514-46E9-A604-5420F898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54A46-27D4-4ACB-9B32-812230811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541C-AE52-44EB-BD39-820E48819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04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6BA4E-2ACC-42D9-B009-71D5320F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DBD040-D7FB-4C91-9F1D-4CC103614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9CAE23-64DB-4679-8B9A-AF8F8CF4C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D901-9A16-4E56-AB4C-0266949796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642058-4F98-4BF7-B147-1A9BBD672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51DB40-F8E0-48A3-9EAA-2F7D03C5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541C-AE52-44EB-BD39-820E48819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70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1BAABA-8F0C-4E79-82EA-D26510973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9371E5-23A2-4A29-AAE8-23398590B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6A4AAC-C10F-49AB-802E-8256B0ACB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D901-9A16-4E56-AB4C-0266949796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83F741-B626-4A63-9EBD-CA086212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363D28-4A52-4482-8A4E-ECAF5141D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541C-AE52-44EB-BD39-820E48819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87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B3959-60EB-4958-98BE-04B0792C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09ECCE-6644-405C-8C86-27FDDED26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F8E584-36A4-49F8-988A-FD8BD6E48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D901-9A16-4E56-AB4C-0266949796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20394-5B8D-4567-A07B-6F785E654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1A8744-6A8D-415E-8266-EDA7703B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541C-AE52-44EB-BD39-820E48819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677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5BBA5-C0AE-4764-9D13-424872A0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15E027-4D21-47E4-B32D-B05DB42CF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9B4FF1-A472-4FB8-B812-6C610CBC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D901-9A16-4E56-AB4C-0266949796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1E73CF-01FA-4B49-B77E-34BAD4394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F75552-A24C-485F-902D-AD1280C0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541C-AE52-44EB-BD39-820E48819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658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525A4-2C09-4474-BB41-B5E06E27A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1AC87-FB2E-4606-9136-DDB65B6B8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6ECF67-D4A8-4CDE-87E0-42FA4A01A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22BEF2-02DD-474C-8023-1386CC79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D901-9A16-4E56-AB4C-0266949796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76CAE9-2F1A-47E7-871A-1C33CDB6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969A14-79F4-4CD1-98E5-1CA00AF9C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541C-AE52-44EB-BD39-820E48819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93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97C94-A9C8-4ED4-9601-7FB77CCBA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D56BEF-8034-44B6-9173-8B95F03D7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0177C3-3562-4B0E-BC1E-DE7D43E7D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C81719-DFFD-492D-9851-D9F5B19D2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53DE5E-CC6D-417C-912D-0CA105338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74ABAA-5ABD-434C-8FCB-424DEE79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D901-9A16-4E56-AB4C-0266949796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41587C-F870-4210-AF70-AF6BEF7EE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EF111A-DF58-4C8A-BB43-51CDF160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541C-AE52-44EB-BD39-820E48819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670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305BD-D4AE-4D34-8CF3-936ABA866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7EC41D-74DF-4A58-807E-AFC69B84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D901-9A16-4E56-AB4C-0266949796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FFA149-85B5-4F76-8E32-F24A1A18B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1100AA-2B62-4BB9-B56A-E2A63386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541C-AE52-44EB-BD39-820E48819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905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040D5D-FC5D-4086-B9F7-8003818A4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D901-9A16-4E56-AB4C-0266949796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4D8CDD-13A5-4084-8CE1-924E08F5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34575D-8651-4DEC-8A36-96AD30BB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541C-AE52-44EB-BD39-820E48819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85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B3177-BCFC-4FA5-AA88-EA35E98EA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9A08A-A5A0-4D65-BA1D-592C70672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465A87-6181-43F1-ACFE-2BF2FD972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C534F4-9F7E-4832-873A-FC7BF74B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D901-9A16-4E56-AB4C-0266949796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0DF908-2AD3-4DB9-8776-401CC4F8D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2D723F-BB60-4B2F-89DB-A8C00D206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541C-AE52-44EB-BD39-820E48819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772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C527A-9D0E-43E9-B30D-AC14F5E5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47BA9D-F5C2-4369-A830-A7A5FFE07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9767A8-644F-41A8-98C0-CF51FAF57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AF23AB-5469-41B0-9ABA-AA2C72B05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D901-9A16-4E56-AB4C-0266949796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035B78-4A89-4317-980F-3BD096DDB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41C9E9-5E94-4F56-AE9C-D4C749401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3541C-AE52-44EB-BD39-820E48819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12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B0EB27-56E4-4A93-805F-2006E555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2DE763-FF77-425F-AF35-3E0C9A9D2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3AA15-9D4F-4B40-B143-A7D3827B58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0D901-9A16-4E56-AB4C-0266949796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676AE3-BDAC-4714-B0DC-8B17D2F11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C2449D-BF6A-4054-B1C3-CABD023BC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3541C-AE52-44EB-BD39-820E48819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55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9.png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7">
            <a:extLst>
              <a:ext uri="{FF2B5EF4-FFF2-40B4-BE49-F238E27FC236}">
                <a16:creationId xmlns:a16="http://schemas.microsoft.com/office/drawing/2014/main" id="{6CE44B9A-9EA4-4BB4-8D3E-778234D9108B}"/>
              </a:ext>
            </a:extLst>
          </p:cNvPr>
          <p:cNvSpPr>
            <a:spLocks noEditPoints="1"/>
          </p:cNvSpPr>
          <p:nvPr/>
        </p:nvSpPr>
        <p:spPr bwMode="auto">
          <a:xfrm>
            <a:off x="4675980" y="988623"/>
            <a:ext cx="2840038" cy="2330450"/>
          </a:xfrm>
          <a:custGeom>
            <a:avLst/>
            <a:gdLst>
              <a:gd name="T0" fmla="*/ 227 w 1789"/>
              <a:gd name="T1" fmla="*/ 2 h 1468"/>
              <a:gd name="T2" fmla="*/ 16 w 1789"/>
              <a:gd name="T3" fmla="*/ 212 h 1468"/>
              <a:gd name="T4" fmla="*/ 21 w 1789"/>
              <a:gd name="T5" fmla="*/ 1073 h 1468"/>
              <a:gd name="T6" fmla="*/ 189 w 1789"/>
              <a:gd name="T7" fmla="*/ 1346 h 1468"/>
              <a:gd name="T8" fmla="*/ 1536 w 1789"/>
              <a:gd name="T9" fmla="*/ 1468 h 1468"/>
              <a:gd name="T10" fmla="*/ 1789 w 1789"/>
              <a:gd name="T11" fmla="*/ 1271 h 1468"/>
              <a:gd name="T12" fmla="*/ 1604 w 1789"/>
              <a:gd name="T13" fmla="*/ 991 h 1468"/>
              <a:gd name="T14" fmla="*/ 1370 w 1789"/>
              <a:gd name="T15" fmla="*/ 752 h 1468"/>
              <a:gd name="T16" fmla="*/ 1223 w 1789"/>
              <a:gd name="T17" fmla="*/ 472 h 1468"/>
              <a:gd name="T18" fmla="*/ 1026 w 1789"/>
              <a:gd name="T19" fmla="*/ 423 h 1468"/>
              <a:gd name="T20" fmla="*/ 807 w 1789"/>
              <a:gd name="T21" fmla="*/ 642 h 1468"/>
              <a:gd name="T22" fmla="*/ 629 w 1789"/>
              <a:gd name="T23" fmla="*/ 862 h 1468"/>
              <a:gd name="T24" fmla="*/ 542 w 1789"/>
              <a:gd name="T25" fmla="*/ 334 h 1468"/>
              <a:gd name="T26" fmla="*/ 400 w 1789"/>
              <a:gd name="T27" fmla="*/ 32 h 1468"/>
              <a:gd name="T28" fmla="*/ 449 w 1789"/>
              <a:gd name="T29" fmla="*/ 596 h 1468"/>
              <a:gd name="T30" fmla="*/ 475 w 1789"/>
              <a:gd name="T31" fmla="*/ 278 h 1468"/>
              <a:gd name="T32" fmla="*/ 449 w 1789"/>
              <a:gd name="T33" fmla="*/ 334 h 1468"/>
              <a:gd name="T34" fmla="*/ 295 w 1789"/>
              <a:gd name="T35" fmla="*/ 63 h 1468"/>
              <a:gd name="T36" fmla="*/ 388 w 1789"/>
              <a:gd name="T37" fmla="*/ 145 h 1468"/>
              <a:gd name="T38" fmla="*/ 267 w 1789"/>
              <a:gd name="T39" fmla="*/ 93 h 1468"/>
              <a:gd name="T40" fmla="*/ 143 w 1789"/>
              <a:gd name="T41" fmla="*/ 159 h 1468"/>
              <a:gd name="T42" fmla="*/ 70 w 1789"/>
              <a:gd name="T43" fmla="*/ 254 h 1468"/>
              <a:gd name="T44" fmla="*/ 94 w 1789"/>
              <a:gd name="T45" fmla="*/ 614 h 1468"/>
              <a:gd name="T46" fmla="*/ 94 w 1789"/>
              <a:gd name="T47" fmla="*/ 932 h 1468"/>
              <a:gd name="T48" fmla="*/ 98 w 1789"/>
              <a:gd name="T49" fmla="*/ 1103 h 1468"/>
              <a:gd name="T50" fmla="*/ 154 w 1789"/>
              <a:gd name="T51" fmla="*/ 1210 h 1468"/>
              <a:gd name="T52" fmla="*/ 288 w 1789"/>
              <a:gd name="T53" fmla="*/ 1299 h 1468"/>
              <a:gd name="T54" fmla="*/ 737 w 1789"/>
              <a:gd name="T55" fmla="*/ 1407 h 1468"/>
              <a:gd name="T56" fmla="*/ 1052 w 1789"/>
              <a:gd name="T57" fmla="*/ 1407 h 1468"/>
              <a:gd name="T58" fmla="*/ 1368 w 1789"/>
              <a:gd name="T59" fmla="*/ 1407 h 1468"/>
              <a:gd name="T60" fmla="*/ 1536 w 1789"/>
              <a:gd name="T61" fmla="*/ 1407 h 1468"/>
              <a:gd name="T62" fmla="*/ 1639 w 1789"/>
              <a:gd name="T63" fmla="*/ 1351 h 1468"/>
              <a:gd name="T64" fmla="*/ 1536 w 1789"/>
              <a:gd name="T65" fmla="*/ 1407 h 1468"/>
              <a:gd name="T66" fmla="*/ 1679 w 1789"/>
              <a:gd name="T67" fmla="*/ 1208 h 1468"/>
              <a:gd name="T68" fmla="*/ 1363 w 1789"/>
              <a:gd name="T69" fmla="*/ 872 h 1468"/>
              <a:gd name="T70" fmla="*/ 1422 w 1789"/>
              <a:gd name="T71" fmla="*/ 984 h 1468"/>
              <a:gd name="T72" fmla="*/ 1263 w 1789"/>
              <a:gd name="T73" fmla="*/ 619 h 1468"/>
              <a:gd name="T74" fmla="*/ 1235 w 1789"/>
              <a:gd name="T75" fmla="*/ 633 h 1468"/>
              <a:gd name="T76" fmla="*/ 1069 w 1789"/>
              <a:gd name="T77" fmla="*/ 481 h 1468"/>
              <a:gd name="T78" fmla="*/ 996 w 1789"/>
              <a:gd name="T79" fmla="*/ 533 h 1468"/>
              <a:gd name="T80" fmla="*/ 975 w 1789"/>
              <a:gd name="T81" fmla="*/ 509 h 1468"/>
              <a:gd name="T82" fmla="*/ 1043 w 1789"/>
              <a:gd name="T83" fmla="*/ 577 h 1468"/>
              <a:gd name="T84" fmla="*/ 1197 w 1789"/>
              <a:gd name="T85" fmla="*/ 696 h 1468"/>
              <a:gd name="T86" fmla="*/ 1387 w 1789"/>
              <a:gd name="T87" fmla="*/ 1035 h 1468"/>
              <a:gd name="T88" fmla="*/ 1634 w 1789"/>
              <a:gd name="T89" fmla="*/ 1271 h 1468"/>
              <a:gd name="T90" fmla="*/ 479 w 1789"/>
              <a:gd name="T91" fmla="*/ 1311 h 1468"/>
              <a:gd name="T92" fmla="*/ 253 w 1789"/>
              <a:gd name="T93" fmla="*/ 1185 h 1468"/>
              <a:gd name="T94" fmla="*/ 157 w 1789"/>
              <a:gd name="T95" fmla="*/ 932 h 1468"/>
              <a:gd name="T96" fmla="*/ 231 w 1789"/>
              <a:gd name="T97" fmla="*/ 159 h 1468"/>
              <a:gd name="T98" fmla="*/ 381 w 1789"/>
              <a:gd name="T99" fmla="*/ 276 h 1468"/>
              <a:gd name="T100" fmla="*/ 437 w 1789"/>
              <a:gd name="T101" fmla="*/ 869 h 1468"/>
              <a:gd name="T102" fmla="*/ 636 w 1789"/>
              <a:gd name="T103" fmla="*/ 1016 h 1468"/>
              <a:gd name="T104" fmla="*/ 853 w 1789"/>
              <a:gd name="T105" fmla="*/ 872 h 1468"/>
              <a:gd name="T106" fmla="*/ 860 w 1789"/>
              <a:gd name="T107" fmla="*/ 748 h 1468"/>
              <a:gd name="T108" fmla="*/ 556 w 1789"/>
              <a:gd name="T109" fmla="*/ 886 h 1468"/>
              <a:gd name="T110" fmla="*/ 683 w 1789"/>
              <a:gd name="T111" fmla="*/ 914 h 1468"/>
              <a:gd name="T112" fmla="*/ 568 w 1789"/>
              <a:gd name="T113" fmla="*/ 937 h 1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89" h="1468">
                <a:moveTo>
                  <a:pt x="400" y="32"/>
                </a:moveTo>
                <a:lnTo>
                  <a:pt x="372" y="18"/>
                </a:lnTo>
                <a:lnTo>
                  <a:pt x="304" y="0"/>
                </a:lnTo>
                <a:lnTo>
                  <a:pt x="267" y="0"/>
                </a:lnTo>
                <a:lnTo>
                  <a:pt x="227" y="2"/>
                </a:lnTo>
                <a:lnTo>
                  <a:pt x="154" y="21"/>
                </a:lnTo>
                <a:lnTo>
                  <a:pt x="126" y="39"/>
                </a:lnTo>
                <a:lnTo>
                  <a:pt x="96" y="63"/>
                </a:lnTo>
                <a:lnTo>
                  <a:pt x="49" y="131"/>
                </a:lnTo>
                <a:lnTo>
                  <a:pt x="16" y="212"/>
                </a:lnTo>
                <a:lnTo>
                  <a:pt x="2" y="299"/>
                </a:lnTo>
                <a:lnTo>
                  <a:pt x="0" y="341"/>
                </a:lnTo>
                <a:lnTo>
                  <a:pt x="0" y="932"/>
                </a:lnTo>
                <a:lnTo>
                  <a:pt x="2" y="977"/>
                </a:lnTo>
                <a:lnTo>
                  <a:pt x="21" y="1073"/>
                </a:lnTo>
                <a:lnTo>
                  <a:pt x="58" y="1168"/>
                </a:lnTo>
                <a:lnTo>
                  <a:pt x="108" y="1255"/>
                </a:lnTo>
                <a:lnTo>
                  <a:pt x="138" y="1288"/>
                </a:lnTo>
                <a:lnTo>
                  <a:pt x="159" y="1313"/>
                </a:lnTo>
                <a:lnTo>
                  <a:pt x="189" y="1346"/>
                </a:lnTo>
                <a:lnTo>
                  <a:pt x="271" y="1402"/>
                </a:lnTo>
                <a:lnTo>
                  <a:pt x="365" y="1444"/>
                </a:lnTo>
                <a:lnTo>
                  <a:pt x="463" y="1465"/>
                </a:lnTo>
                <a:lnTo>
                  <a:pt x="507" y="1468"/>
                </a:lnTo>
                <a:lnTo>
                  <a:pt x="1536" y="1468"/>
                </a:lnTo>
                <a:lnTo>
                  <a:pt x="1588" y="1465"/>
                </a:lnTo>
                <a:lnTo>
                  <a:pt x="1679" y="1435"/>
                </a:lnTo>
                <a:lnTo>
                  <a:pt x="1747" y="1383"/>
                </a:lnTo>
                <a:lnTo>
                  <a:pt x="1786" y="1311"/>
                </a:lnTo>
                <a:lnTo>
                  <a:pt x="1789" y="1271"/>
                </a:lnTo>
                <a:lnTo>
                  <a:pt x="1786" y="1229"/>
                </a:lnTo>
                <a:lnTo>
                  <a:pt x="1756" y="1150"/>
                </a:lnTo>
                <a:lnTo>
                  <a:pt x="1702" y="1075"/>
                </a:lnTo>
                <a:lnTo>
                  <a:pt x="1639" y="1014"/>
                </a:lnTo>
                <a:lnTo>
                  <a:pt x="1604" y="991"/>
                </a:lnTo>
                <a:lnTo>
                  <a:pt x="1508" y="930"/>
                </a:lnTo>
                <a:lnTo>
                  <a:pt x="1482" y="914"/>
                </a:lnTo>
                <a:lnTo>
                  <a:pt x="1438" y="867"/>
                </a:lnTo>
                <a:lnTo>
                  <a:pt x="1398" y="811"/>
                </a:lnTo>
                <a:lnTo>
                  <a:pt x="1370" y="752"/>
                </a:lnTo>
                <a:lnTo>
                  <a:pt x="1365" y="727"/>
                </a:lnTo>
                <a:lnTo>
                  <a:pt x="1356" y="685"/>
                </a:lnTo>
                <a:lnTo>
                  <a:pt x="1323" y="600"/>
                </a:lnTo>
                <a:lnTo>
                  <a:pt x="1277" y="528"/>
                </a:lnTo>
                <a:lnTo>
                  <a:pt x="1223" y="472"/>
                </a:lnTo>
                <a:lnTo>
                  <a:pt x="1195" y="453"/>
                </a:lnTo>
                <a:lnTo>
                  <a:pt x="1164" y="439"/>
                </a:lnTo>
                <a:lnTo>
                  <a:pt x="1099" y="420"/>
                </a:lnTo>
                <a:lnTo>
                  <a:pt x="1064" y="420"/>
                </a:lnTo>
                <a:lnTo>
                  <a:pt x="1026" y="423"/>
                </a:lnTo>
                <a:lnTo>
                  <a:pt x="963" y="441"/>
                </a:lnTo>
                <a:lnTo>
                  <a:pt x="938" y="460"/>
                </a:lnTo>
                <a:lnTo>
                  <a:pt x="900" y="495"/>
                </a:lnTo>
                <a:lnTo>
                  <a:pt x="830" y="593"/>
                </a:lnTo>
                <a:lnTo>
                  <a:pt x="807" y="642"/>
                </a:lnTo>
                <a:lnTo>
                  <a:pt x="790" y="678"/>
                </a:lnTo>
                <a:lnTo>
                  <a:pt x="727" y="780"/>
                </a:lnTo>
                <a:lnTo>
                  <a:pt x="687" y="832"/>
                </a:lnTo>
                <a:lnTo>
                  <a:pt x="669" y="851"/>
                </a:lnTo>
                <a:lnTo>
                  <a:pt x="629" y="862"/>
                </a:lnTo>
                <a:lnTo>
                  <a:pt x="613" y="853"/>
                </a:lnTo>
                <a:lnTo>
                  <a:pt x="587" y="822"/>
                </a:lnTo>
                <a:lnTo>
                  <a:pt x="547" y="710"/>
                </a:lnTo>
                <a:lnTo>
                  <a:pt x="542" y="647"/>
                </a:lnTo>
                <a:lnTo>
                  <a:pt x="542" y="334"/>
                </a:lnTo>
                <a:lnTo>
                  <a:pt x="540" y="292"/>
                </a:lnTo>
                <a:lnTo>
                  <a:pt x="521" y="205"/>
                </a:lnTo>
                <a:lnTo>
                  <a:pt x="486" y="121"/>
                </a:lnTo>
                <a:lnTo>
                  <a:pt x="435" y="56"/>
                </a:lnTo>
                <a:lnTo>
                  <a:pt x="400" y="32"/>
                </a:lnTo>
                <a:close/>
                <a:moveTo>
                  <a:pt x="493" y="748"/>
                </a:moveTo>
                <a:lnTo>
                  <a:pt x="463" y="757"/>
                </a:lnTo>
                <a:lnTo>
                  <a:pt x="451" y="701"/>
                </a:lnTo>
                <a:lnTo>
                  <a:pt x="449" y="647"/>
                </a:lnTo>
                <a:lnTo>
                  <a:pt x="449" y="596"/>
                </a:lnTo>
                <a:lnTo>
                  <a:pt x="479" y="596"/>
                </a:lnTo>
                <a:lnTo>
                  <a:pt x="479" y="647"/>
                </a:lnTo>
                <a:lnTo>
                  <a:pt x="482" y="696"/>
                </a:lnTo>
                <a:lnTo>
                  <a:pt x="493" y="748"/>
                </a:lnTo>
                <a:close/>
                <a:moveTo>
                  <a:pt x="475" y="278"/>
                </a:moveTo>
                <a:lnTo>
                  <a:pt x="479" y="306"/>
                </a:lnTo>
                <a:lnTo>
                  <a:pt x="479" y="334"/>
                </a:lnTo>
                <a:lnTo>
                  <a:pt x="479" y="437"/>
                </a:lnTo>
                <a:lnTo>
                  <a:pt x="449" y="437"/>
                </a:lnTo>
                <a:lnTo>
                  <a:pt x="449" y="334"/>
                </a:lnTo>
                <a:lnTo>
                  <a:pt x="449" y="308"/>
                </a:lnTo>
                <a:lnTo>
                  <a:pt x="444" y="283"/>
                </a:lnTo>
                <a:lnTo>
                  <a:pt x="475" y="278"/>
                </a:lnTo>
                <a:close/>
                <a:moveTo>
                  <a:pt x="267" y="63"/>
                </a:moveTo>
                <a:lnTo>
                  <a:pt x="295" y="63"/>
                </a:lnTo>
                <a:lnTo>
                  <a:pt x="348" y="74"/>
                </a:lnTo>
                <a:lnTo>
                  <a:pt x="369" y="86"/>
                </a:lnTo>
                <a:lnTo>
                  <a:pt x="393" y="103"/>
                </a:lnTo>
                <a:lnTo>
                  <a:pt x="414" y="126"/>
                </a:lnTo>
                <a:lnTo>
                  <a:pt x="388" y="145"/>
                </a:lnTo>
                <a:lnTo>
                  <a:pt x="372" y="126"/>
                </a:lnTo>
                <a:lnTo>
                  <a:pt x="355" y="114"/>
                </a:lnTo>
                <a:lnTo>
                  <a:pt x="337" y="105"/>
                </a:lnTo>
                <a:lnTo>
                  <a:pt x="292" y="93"/>
                </a:lnTo>
                <a:lnTo>
                  <a:pt x="267" y="93"/>
                </a:lnTo>
                <a:lnTo>
                  <a:pt x="262" y="93"/>
                </a:lnTo>
                <a:lnTo>
                  <a:pt x="260" y="63"/>
                </a:lnTo>
                <a:lnTo>
                  <a:pt x="267" y="63"/>
                </a:lnTo>
                <a:close/>
                <a:moveTo>
                  <a:pt x="115" y="142"/>
                </a:moveTo>
                <a:lnTo>
                  <a:pt x="143" y="159"/>
                </a:lnTo>
                <a:lnTo>
                  <a:pt x="126" y="189"/>
                </a:lnTo>
                <a:lnTo>
                  <a:pt x="101" y="261"/>
                </a:lnTo>
                <a:lnTo>
                  <a:pt x="96" y="301"/>
                </a:lnTo>
                <a:lnTo>
                  <a:pt x="65" y="297"/>
                </a:lnTo>
                <a:lnTo>
                  <a:pt x="70" y="254"/>
                </a:lnTo>
                <a:lnTo>
                  <a:pt x="96" y="175"/>
                </a:lnTo>
                <a:lnTo>
                  <a:pt x="115" y="142"/>
                </a:lnTo>
                <a:close/>
                <a:moveTo>
                  <a:pt x="63" y="458"/>
                </a:moveTo>
                <a:lnTo>
                  <a:pt x="94" y="458"/>
                </a:lnTo>
                <a:lnTo>
                  <a:pt x="94" y="614"/>
                </a:lnTo>
                <a:lnTo>
                  <a:pt x="63" y="614"/>
                </a:lnTo>
                <a:lnTo>
                  <a:pt x="63" y="458"/>
                </a:lnTo>
                <a:close/>
                <a:moveTo>
                  <a:pt x="63" y="773"/>
                </a:moveTo>
                <a:lnTo>
                  <a:pt x="94" y="773"/>
                </a:lnTo>
                <a:lnTo>
                  <a:pt x="94" y="932"/>
                </a:lnTo>
                <a:lnTo>
                  <a:pt x="63" y="932"/>
                </a:lnTo>
                <a:lnTo>
                  <a:pt x="63" y="773"/>
                </a:lnTo>
                <a:close/>
                <a:moveTo>
                  <a:pt x="154" y="1210"/>
                </a:moveTo>
                <a:lnTo>
                  <a:pt x="133" y="1178"/>
                </a:lnTo>
                <a:lnTo>
                  <a:pt x="98" y="1103"/>
                </a:lnTo>
                <a:lnTo>
                  <a:pt x="84" y="1063"/>
                </a:lnTo>
                <a:lnTo>
                  <a:pt x="115" y="1054"/>
                </a:lnTo>
                <a:lnTo>
                  <a:pt x="143" y="1129"/>
                </a:lnTo>
                <a:lnTo>
                  <a:pt x="180" y="1192"/>
                </a:lnTo>
                <a:lnTo>
                  <a:pt x="154" y="1210"/>
                </a:lnTo>
                <a:close/>
                <a:moveTo>
                  <a:pt x="419" y="1393"/>
                </a:moveTo>
                <a:lnTo>
                  <a:pt x="379" y="1381"/>
                </a:lnTo>
                <a:lnTo>
                  <a:pt x="304" y="1346"/>
                </a:lnTo>
                <a:lnTo>
                  <a:pt x="269" y="1325"/>
                </a:lnTo>
                <a:lnTo>
                  <a:pt x="288" y="1299"/>
                </a:lnTo>
                <a:lnTo>
                  <a:pt x="318" y="1320"/>
                </a:lnTo>
                <a:lnTo>
                  <a:pt x="388" y="1353"/>
                </a:lnTo>
                <a:lnTo>
                  <a:pt x="426" y="1362"/>
                </a:lnTo>
                <a:lnTo>
                  <a:pt x="419" y="1393"/>
                </a:lnTo>
                <a:close/>
                <a:moveTo>
                  <a:pt x="737" y="1407"/>
                </a:moveTo>
                <a:lnTo>
                  <a:pt x="578" y="1407"/>
                </a:lnTo>
                <a:lnTo>
                  <a:pt x="578" y="1374"/>
                </a:lnTo>
                <a:lnTo>
                  <a:pt x="737" y="1374"/>
                </a:lnTo>
                <a:lnTo>
                  <a:pt x="737" y="1407"/>
                </a:lnTo>
                <a:close/>
                <a:moveTo>
                  <a:pt x="1052" y="1407"/>
                </a:moveTo>
                <a:lnTo>
                  <a:pt x="896" y="1407"/>
                </a:lnTo>
                <a:lnTo>
                  <a:pt x="896" y="1374"/>
                </a:lnTo>
                <a:lnTo>
                  <a:pt x="1052" y="1374"/>
                </a:lnTo>
                <a:lnTo>
                  <a:pt x="1052" y="1407"/>
                </a:lnTo>
                <a:close/>
                <a:moveTo>
                  <a:pt x="1368" y="1407"/>
                </a:moveTo>
                <a:lnTo>
                  <a:pt x="1211" y="1407"/>
                </a:lnTo>
                <a:lnTo>
                  <a:pt x="1211" y="1374"/>
                </a:lnTo>
                <a:lnTo>
                  <a:pt x="1368" y="1374"/>
                </a:lnTo>
                <a:lnTo>
                  <a:pt x="1368" y="1407"/>
                </a:lnTo>
                <a:close/>
                <a:moveTo>
                  <a:pt x="1536" y="1407"/>
                </a:moveTo>
                <a:lnTo>
                  <a:pt x="1527" y="1407"/>
                </a:lnTo>
                <a:lnTo>
                  <a:pt x="1527" y="1374"/>
                </a:lnTo>
                <a:lnTo>
                  <a:pt x="1536" y="1374"/>
                </a:lnTo>
                <a:lnTo>
                  <a:pt x="1574" y="1372"/>
                </a:lnTo>
                <a:lnTo>
                  <a:pt x="1639" y="1351"/>
                </a:lnTo>
                <a:lnTo>
                  <a:pt x="1665" y="1332"/>
                </a:lnTo>
                <a:lnTo>
                  <a:pt x="1686" y="1355"/>
                </a:lnTo>
                <a:lnTo>
                  <a:pt x="1655" y="1379"/>
                </a:lnTo>
                <a:lnTo>
                  <a:pt x="1578" y="1404"/>
                </a:lnTo>
                <a:lnTo>
                  <a:pt x="1536" y="1407"/>
                </a:lnTo>
                <a:close/>
                <a:moveTo>
                  <a:pt x="1604" y="1066"/>
                </a:moveTo>
                <a:lnTo>
                  <a:pt x="1637" y="1094"/>
                </a:lnTo>
                <a:lnTo>
                  <a:pt x="1688" y="1159"/>
                </a:lnTo>
                <a:lnTo>
                  <a:pt x="1707" y="1194"/>
                </a:lnTo>
                <a:lnTo>
                  <a:pt x="1679" y="1208"/>
                </a:lnTo>
                <a:lnTo>
                  <a:pt x="1662" y="1175"/>
                </a:lnTo>
                <a:lnTo>
                  <a:pt x="1613" y="1117"/>
                </a:lnTo>
                <a:lnTo>
                  <a:pt x="1583" y="1091"/>
                </a:lnTo>
                <a:lnTo>
                  <a:pt x="1604" y="1066"/>
                </a:lnTo>
                <a:close/>
                <a:moveTo>
                  <a:pt x="1363" y="872"/>
                </a:moveTo>
                <a:lnTo>
                  <a:pt x="1389" y="904"/>
                </a:lnTo>
                <a:lnTo>
                  <a:pt x="1443" y="960"/>
                </a:lnTo>
                <a:lnTo>
                  <a:pt x="1471" y="979"/>
                </a:lnTo>
                <a:lnTo>
                  <a:pt x="1452" y="1005"/>
                </a:lnTo>
                <a:lnTo>
                  <a:pt x="1422" y="984"/>
                </a:lnTo>
                <a:lnTo>
                  <a:pt x="1365" y="925"/>
                </a:lnTo>
                <a:lnTo>
                  <a:pt x="1337" y="890"/>
                </a:lnTo>
                <a:lnTo>
                  <a:pt x="1363" y="872"/>
                </a:lnTo>
                <a:close/>
                <a:moveTo>
                  <a:pt x="1239" y="584"/>
                </a:moveTo>
                <a:lnTo>
                  <a:pt x="1263" y="619"/>
                </a:lnTo>
                <a:lnTo>
                  <a:pt x="1293" y="696"/>
                </a:lnTo>
                <a:lnTo>
                  <a:pt x="1302" y="734"/>
                </a:lnTo>
                <a:lnTo>
                  <a:pt x="1272" y="741"/>
                </a:lnTo>
                <a:lnTo>
                  <a:pt x="1265" y="703"/>
                </a:lnTo>
                <a:lnTo>
                  <a:pt x="1235" y="633"/>
                </a:lnTo>
                <a:lnTo>
                  <a:pt x="1213" y="600"/>
                </a:lnTo>
                <a:lnTo>
                  <a:pt x="1239" y="584"/>
                </a:lnTo>
                <a:close/>
                <a:moveTo>
                  <a:pt x="975" y="509"/>
                </a:moveTo>
                <a:lnTo>
                  <a:pt x="1001" y="493"/>
                </a:lnTo>
                <a:lnTo>
                  <a:pt x="1069" y="481"/>
                </a:lnTo>
                <a:lnTo>
                  <a:pt x="1106" y="486"/>
                </a:lnTo>
                <a:lnTo>
                  <a:pt x="1099" y="516"/>
                </a:lnTo>
                <a:lnTo>
                  <a:pt x="1069" y="514"/>
                </a:lnTo>
                <a:lnTo>
                  <a:pt x="1015" y="521"/>
                </a:lnTo>
                <a:lnTo>
                  <a:pt x="996" y="533"/>
                </a:lnTo>
                <a:lnTo>
                  <a:pt x="984" y="544"/>
                </a:lnTo>
                <a:lnTo>
                  <a:pt x="973" y="556"/>
                </a:lnTo>
                <a:lnTo>
                  <a:pt x="949" y="535"/>
                </a:lnTo>
                <a:lnTo>
                  <a:pt x="963" y="521"/>
                </a:lnTo>
                <a:lnTo>
                  <a:pt x="975" y="509"/>
                </a:lnTo>
                <a:close/>
                <a:moveTo>
                  <a:pt x="952" y="699"/>
                </a:moveTo>
                <a:lnTo>
                  <a:pt x="968" y="668"/>
                </a:lnTo>
                <a:lnTo>
                  <a:pt x="1012" y="603"/>
                </a:lnTo>
                <a:lnTo>
                  <a:pt x="1036" y="582"/>
                </a:lnTo>
                <a:lnTo>
                  <a:pt x="1043" y="577"/>
                </a:lnTo>
                <a:lnTo>
                  <a:pt x="1064" y="575"/>
                </a:lnTo>
                <a:lnTo>
                  <a:pt x="1094" y="579"/>
                </a:lnTo>
                <a:lnTo>
                  <a:pt x="1120" y="589"/>
                </a:lnTo>
                <a:lnTo>
                  <a:pt x="1143" y="607"/>
                </a:lnTo>
                <a:lnTo>
                  <a:pt x="1197" y="696"/>
                </a:lnTo>
                <a:lnTo>
                  <a:pt x="1211" y="755"/>
                </a:lnTo>
                <a:lnTo>
                  <a:pt x="1220" y="797"/>
                </a:lnTo>
                <a:lnTo>
                  <a:pt x="1260" y="883"/>
                </a:lnTo>
                <a:lnTo>
                  <a:pt x="1316" y="965"/>
                </a:lnTo>
                <a:lnTo>
                  <a:pt x="1387" y="1035"/>
                </a:lnTo>
                <a:lnTo>
                  <a:pt x="1424" y="1061"/>
                </a:lnTo>
                <a:lnTo>
                  <a:pt x="1522" y="1122"/>
                </a:lnTo>
                <a:lnTo>
                  <a:pt x="1569" y="1159"/>
                </a:lnTo>
                <a:lnTo>
                  <a:pt x="1627" y="1241"/>
                </a:lnTo>
                <a:lnTo>
                  <a:pt x="1634" y="1271"/>
                </a:lnTo>
                <a:lnTo>
                  <a:pt x="1630" y="1281"/>
                </a:lnTo>
                <a:lnTo>
                  <a:pt x="1581" y="1309"/>
                </a:lnTo>
                <a:lnTo>
                  <a:pt x="1536" y="1313"/>
                </a:lnTo>
                <a:lnTo>
                  <a:pt x="507" y="1313"/>
                </a:lnTo>
                <a:lnTo>
                  <a:pt x="479" y="1311"/>
                </a:lnTo>
                <a:lnTo>
                  <a:pt x="414" y="1295"/>
                </a:lnTo>
                <a:lnTo>
                  <a:pt x="351" y="1267"/>
                </a:lnTo>
                <a:lnTo>
                  <a:pt x="295" y="1229"/>
                </a:lnTo>
                <a:lnTo>
                  <a:pt x="274" y="1208"/>
                </a:lnTo>
                <a:lnTo>
                  <a:pt x="253" y="1185"/>
                </a:lnTo>
                <a:lnTo>
                  <a:pt x="234" y="1161"/>
                </a:lnTo>
                <a:lnTo>
                  <a:pt x="199" y="1101"/>
                </a:lnTo>
                <a:lnTo>
                  <a:pt x="173" y="1030"/>
                </a:lnTo>
                <a:lnTo>
                  <a:pt x="157" y="960"/>
                </a:lnTo>
                <a:lnTo>
                  <a:pt x="157" y="932"/>
                </a:lnTo>
                <a:lnTo>
                  <a:pt x="157" y="341"/>
                </a:lnTo>
                <a:lnTo>
                  <a:pt x="161" y="280"/>
                </a:lnTo>
                <a:lnTo>
                  <a:pt x="196" y="187"/>
                </a:lnTo>
                <a:lnTo>
                  <a:pt x="213" y="168"/>
                </a:lnTo>
                <a:lnTo>
                  <a:pt x="231" y="159"/>
                </a:lnTo>
                <a:lnTo>
                  <a:pt x="267" y="154"/>
                </a:lnTo>
                <a:lnTo>
                  <a:pt x="299" y="159"/>
                </a:lnTo>
                <a:lnTo>
                  <a:pt x="323" y="168"/>
                </a:lnTo>
                <a:lnTo>
                  <a:pt x="344" y="187"/>
                </a:lnTo>
                <a:lnTo>
                  <a:pt x="381" y="276"/>
                </a:lnTo>
                <a:lnTo>
                  <a:pt x="386" y="334"/>
                </a:lnTo>
                <a:lnTo>
                  <a:pt x="386" y="647"/>
                </a:lnTo>
                <a:lnTo>
                  <a:pt x="388" y="692"/>
                </a:lnTo>
                <a:lnTo>
                  <a:pt x="404" y="785"/>
                </a:lnTo>
                <a:lnTo>
                  <a:pt x="437" y="869"/>
                </a:lnTo>
                <a:lnTo>
                  <a:pt x="482" y="942"/>
                </a:lnTo>
                <a:lnTo>
                  <a:pt x="507" y="967"/>
                </a:lnTo>
                <a:lnTo>
                  <a:pt x="533" y="988"/>
                </a:lnTo>
                <a:lnTo>
                  <a:pt x="599" y="1014"/>
                </a:lnTo>
                <a:lnTo>
                  <a:pt x="636" y="1016"/>
                </a:lnTo>
                <a:lnTo>
                  <a:pt x="659" y="1016"/>
                </a:lnTo>
                <a:lnTo>
                  <a:pt x="706" y="1005"/>
                </a:lnTo>
                <a:lnTo>
                  <a:pt x="774" y="967"/>
                </a:lnTo>
                <a:lnTo>
                  <a:pt x="809" y="930"/>
                </a:lnTo>
                <a:lnTo>
                  <a:pt x="853" y="872"/>
                </a:lnTo>
                <a:lnTo>
                  <a:pt x="931" y="748"/>
                </a:lnTo>
                <a:lnTo>
                  <a:pt x="952" y="699"/>
                </a:lnTo>
                <a:close/>
                <a:moveTo>
                  <a:pt x="863" y="673"/>
                </a:moveTo>
                <a:lnTo>
                  <a:pt x="891" y="685"/>
                </a:lnTo>
                <a:lnTo>
                  <a:pt x="860" y="748"/>
                </a:lnTo>
                <a:lnTo>
                  <a:pt x="809" y="825"/>
                </a:lnTo>
                <a:lnTo>
                  <a:pt x="783" y="806"/>
                </a:lnTo>
                <a:lnTo>
                  <a:pt x="832" y="731"/>
                </a:lnTo>
                <a:lnTo>
                  <a:pt x="863" y="673"/>
                </a:lnTo>
                <a:close/>
                <a:moveTo>
                  <a:pt x="556" y="886"/>
                </a:moveTo>
                <a:lnTo>
                  <a:pt x="563" y="893"/>
                </a:lnTo>
                <a:lnTo>
                  <a:pt x="571" y="897"/>
                </a:lnTo>
                <a:lnTo>
                  <a:pt x="594" y="916"/>
                </a:lnTo>
                <a:lnTo>
                  <a:pt x="652" y="923"/>
                </a:lnTo>
                <a:lnTo>
                  <a:pt x="683" y="914"/>
                </a:lnTo>
                <a:lnTo>
                  <a:pt x="694" y="942"/>
                </a:lnTo>
                <a:lnTo>
                  <a:pt x="664" y="951"/>
                </a:lnTo>
                <a:lnTo>
                  <a:pt x="636" y="953"/>
                </a:lnTo>
                <a:lnTo>
                  <a:pt x="610" y="953"/>
                </a:lnTo>
                <a:lnTo>
                  <a:pt x="568" y="937"/>
                </a:lnTo>
                <a:lnTo>
                  <a:pt x="549" y="921"/>
                </a:lnTo>
                <a:lnTo>
                  <a:pt x="540" y="914"/>
                </a:lnTo>
                <a:lnTo>
                  <a:pt x="533" y="904"/>
                </a:lnTo>
                <a:lnTo>
                  <a:pt x="556" y="8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7405A7-39C3-400F-9B1C-A12DA8234158}"/>
              </a:ext>
            </a:extLst>
          </p:cNvPr>
          <p:cNvSpPr/>
          <p:nvPr/>
        </p:nvSpPr>
        <p:spPr>
          <a:xfrm>
            <a:off x="3239648" y="6042096"/>
            <a:ext cx="588403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이현준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정태성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</a:rPr>
              <a:t>전병우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장민석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박정환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754A40-C7FE-41C7-8057-71ABA5CA3298}"/>
              </a:ext>
            </a:extLst>
          </p:cNvPr>
          <p:cNvSpPr/>
          <p:nvPr/>
        </p:nvSpPr>
        <p:spPr>
          <a:xfrm>
            <a:off x="3811690" y="3658613"/>
            <a:ext cx="4263819" cy="180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i="1" dirty="0">
                <a:solidFill>
                  <a:schemeClr val="bg1"/>
                </a:solidFill>
              </a:rPr>
              <a:t>스쿨 버스</a:t>
            </a:r>
            <a:endParaRPr lang="en-US" altLang="ko-KR" sz="4800" b="1" i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</a:rPr>
              <a:t>창업연계공학설계입문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AD</a:t>
            </a:r>
            <a:r>
              <a:rPr lang="ko-KR" altLang="en-US" sz="1400" b="1" dirty="0">
                <a:solidFill>
                  <a:schemeClr val="bg1"/>
                </a:solidFill>
              </a:rPr>
              <a:t>프로젝트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05</a:t>
            </a:r>
            <a:r>
              <a:rPr lang="ko-KR" altLang="en-US" sz="1400" b="1" dirty="0">
                <a:solidFill>
                  <a:schemeClr val="bg1"/>
                </a:solidFill>
              </a:rPr>
              <a:t>분반 </a:t>
            </a:r>
            <a:r>
              <a:rPr lang="en-US" altLang="ko-KR" sz="1400" b="1" dirty="0">
                <a:solidFill>
                  <a:schemeClr val="bg1"/>
                </a:solidFill>
              </a:rPr>
              <a:t>05</a:t>
            </a:r>
            <a:r>
              <a:rPr lang="ko-KR" altLang="en-US" sz="1400" b="1" dirty="0">
                <a:solidFill>
                  <a:schemeClr val="bg1"/>
                </a:solidFill>
              </a:rPr>
              <a:t>조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87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627B0F64-7296-45F9-BA27-B04DAABACE26}"/>
              </a:ext>
            </a:extLst>
          </p:cNvPr>
          <p:cNvGrpSpPr/>
          <p:nvPr/>
        </p:nvGrpSpPr>
        <p:grpSpPr>
          <a:xfrm>
            <a:off x="0" y="4218532"/>
            <a:ext cx="12710232" cy="2639468"/>
            <a:chOff x="-4076" y="4218532"/>
            <a:chExt cx="12710232" cy="263946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CD740F1-0810-4C77-A6A1-89A9925BE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33" t="43074" r="-4233" b="29958"/>
            <a:stretch/>
          </p:blipFill>
          <p:spPr>
            <a:xfrm>
              <a:off x="0" y="4218532"/>
              <a:ext cx="12706156" cy="263946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D68E30-2EA9-4268-B0A9-B7D16A91EF4E}"/>
                </a:ext>
              </a:extLst>
            </p:cNvPr>
            <p:cNvSpPr/>
            <p:nvPr/>
          </p:nvSpPr>
          <p:spPr>
            <a:xfrm>
              <a:off x="-4076" y="4218532"/>
              <a:ext cx="12196076" cy="2639468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CA5462-830B-4954-8C1B-8D04B720DD5D}"/>
                </a:ext>
              </a:extLst>
            </p:cNvPr>
            <p:cNvSpPr/>
            <p:nvPr/>
          </p:nvSpPr>
          <p:spPr>
            <a:xfrm>
              <a:off x="30936" y="5210639"/>
              <a:ext cx="8616616" cy="1623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7D60ED1-714D-49DC-A793-DCE9CB25DD74}"/>
                </a:ext>
              </a:extLst>
            </p:cNvPr>
            <p:cNvSpPr/>
            <p:nvPr/>
          </p:nvSpPr>
          <p:spPr>
            <a:xfrm>
              <a:off x="32887" y="5304402"/>
              <a:ext cx="8616616" cy="60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D4C49F5-03EA-4D61-9B53-4725D56C8058}"/>
                </a:ext>
              </a:extLst>
            </p:cNvPr>
            <p:cNvSpPr/>
            <p:nvPr/>
          </p:nvSpPr>
          <p:spPr>
            <a:xfrm>
              <a:off x="75464" y="6002111"/>
              <a:ext cx="959870" cy="93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6F12148-B0C8-41ED-92E3-1C5FCBBD40FA}"/>
                </a:ext>
              </a:extLst>
            </p:cNvPr>
            <p:cNvSpPr/>
            <p:nvPr/>
          </p:nvSpPr>
          <p:spPr>
            <a:xfrm>
              <a:off x="1383175" y="6003047"/>
              <a:ext cx="959870" cy="93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461E4B9-07EF-412F-9583-44E328B524B6}"/>
                </a:ext>
              </a:extLst>
            </p:cNvPr>
            <p:cNvSpPr/>
            <p:nvPr/>
          </p:nvSpPr>
          <p:spPr>
            <a:xfrm>
              <a:off x="2676119" y="5991703"/>
              <a:ext cx="959870" cy="93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523DFA-EFBD-4450-BBB3-ECD8C58DA17A}"/>
                </a:ext>
              </a:extLst>
            </p:cNvPr>
            <p:cNvSpPr/>
            <p:nvPr/>
          </p:nvSpPr>
          <p:spPr>
            <a:xfrm>
              <a:off x="5628923" y="5991703"/>
              <a:ext cx="959870" cy="93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EB76A61-1753-4373-BB9A-CDFDAED07A5C}"/>
                </a:ext>
              </a:extLst>
            </p:cNvPr>
            <p:cNvSpPr/>
            <p:nvPr/>
          </p:nvSpPr>
          <p:spPr>
            <a:xfrm>
              <a:off x="30787" y="6699988"/>
              <a:ext cx="8616616" cy="91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2F121E8-C514-4EB1-B2DA-FDE19CC3E680}"/>
                </a:ext>
              </a:extLst>
            </p:cNvPr>
            <p:cNvSpPr/>
            <p:nvPr/>
          </p:nvSpPr>
          <p:spPr>
            <a:xfrm>
              <a:off x="6888993" y="5982806"/>
              <a:ext cx="959870" cy="93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30E053-E963-4B19-BEED-1DCDB45F84DB}"/>
              </a:ext>
            </a:extLst>
          </p:cNvPr>
          <p:cNvSpPr/>
          <p:nvPr/>
        </p:nvSpPr>
        <p:spPr>
          <a:xfrm>
            <a:off x="8770567" y="4799876"/>
            <a:ext cx="3048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dirty="0" err="1"/>
              <a:t>QRCode</a:t>
            </a:r>
            <a:r>
              <a:rPr lang="ko-KR" altLang="en-US" dirty="0"/>
              <a:t>클래스에서 </a:t>
            </a:r>
            <a:r>
              <a:rPr lang="en-US" altLang="ko-KR" dirty="0"/>
              <a:t>Stop</a:t>
            </a:r>
            <a:r>
              <a:rPr lang="ko-KR" altLang="en-US" dirty="0"/>
              <a:t>라는 내용을 담은 </a:t>
            </a:r>
            <a:r>
              <a:rPr lang="en-US" altLang="ko-KR" dirty="0" err="1"/>
              <a:t>qr</a:t>
            </a:r>
            <a:r>
              <a:rPr lang="ko-KR" altLang="en-US" dirty="0"/>
              <a:t>코드를 읽는다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stop</a:t>
            </a:r>
            <a:r>
              <a:rPr lang="ko-KR" altLang="en-US" dirty="0"/>
              <a:t>라는 내용을 </a:t>
            </a:r>
            <a:r>
              <a:rPr lang="en-US" altLang="ko-KR" dirty="0"/>
              <a:t>autodrive.py </a:t>
            </a:r>
            <a:r>
              <a:rPr lang="ko-KR" altLang="en-US" dirty="0"/>
              <a:t>에서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차량을 멈춘다</a:t>
            </a:r>
            <a:r>
              <a:rPr lang="en-US" altLang="ko-KR" dirty="0"/>
              <a:t>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CF21493-BE13-4BA4-B5E7-FEDE8EC8925A}"/>
              </a:ext>
            </a:extLst>
          </p:cNvPr>
          <p:cNvSpPr/>
          <p:nvPr/>
        </p:nvSpPr>
        <p:spPr>
          <a:xfrm>
            <a:off x="4189509" y="6002110"/>
            <a:ext cx="959870" cy="93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QR에 대한 이미지 검색결과">
            <a:extLst>
              <a:ext uri="{FF2B5EF4-FFF2-40B4-BE49-F238E27FC236}">
                <a16:creationId xmlns:a16="http://schemas.microsoft.com/office/drawing/2014/main" id="{0B933B9B-7482-4D9F-89AA-1F9071417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40" y="4607585"/>
            <a:ext cx="990876" cy="9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38C80B7-88F9-4115-AE8E-144AF280C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921" y="181346"/>
            <a:ext cx="8224887" cy="38451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67D913A-51F3-4304-B349-A911E29EA4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42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21524">
            <a:off x="7175483" y="5381714"/>
            <a:ext cx="1330904" cy="90645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2FEDF04-8C37-483E-8792-2395EEF2F8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0000" l="0" r="100000">
                        <a14:foregroundMark x1="47778" y1="31389" x2="65278" y2="71389"/>
                        <a14:foregroundMark x1="77778" y1="61944" x2="29167" y2="59167"/>
                        <a14:foregroundMark x1="65000" y1="43611" x2="65000" y2="43611"/>
                        <a14:foregroundMark x1="50833" y1="27778" x2="36944" y2="77500"/>
                        <a14:foregroundMark x1="82778" y1="76389" x2="19444" y2="75556"/>
                        <a14:foregroundMark x1="24722" y1="71389" x2="22778" y2="50000"/>
                        <a14:foregroundMark x1="28056" y1="69167" x2="26389" y2="54167"/>
                        <a14:foregroundMark x1="38889" y1="71667" x2="35833" y2="54167"/>
                        <a14:foregroundMark x1="56667" y1="71667" x2="46667" y2="39167"/>
                        <a14:foregroundMark x1="51667" y1="76111" x2="48056" y2="43333"/>
                        <a14:foregroundMark x1="71667" y1="76111" x2="73056" y2="47222"/>
                        <a14:foregroundMark x1="62778" y1="57500" x2="52778" y2="32222"/>
                        <a14:foregroundMark x1="57778" y1="36111" x2="49722" y2="27222"/>
                        <a14:foregroundMark x1="42500" y1="33889" x2="43611" y2="54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499" y="4092578"/>
            <a:ext cx="2189164" cy="2189164"/>
          </a:xfrm>
          <a:prstGeom prst="rect">
            <a:avLst/>
          </a:prstGeom>
        </p:spPr>
      </p:pic>
      <p:pic>
        <p:nvPicPr>
          <p:cNvPr id="24" name="Picture 2" descr="QR에 대한 이미지 검색결과">
            <a:extLst>
              <a:ext uri="{FF2B5EF4-FFF2-40B4-BE49-F238E27FC236}">
                <a16:creationId xmlns:a16="http://schemas.microsoft.com/office/drawing/2014/main" id="{7255BC43-83E7-4BD3-993E-9ACC54EE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130" y="4607585"/>
            <a:ext cx="990876" cy="9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B88765F-2BE3-44B6-85FF-73239D3BD2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6564" y="4619108"/>
            <a:ext cx="1576435" cy="116343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D51F81D-B361-44E3-9CC6-23A60A508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42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21524">
            <a:off x="5156213" y="5372636"/>
            <a:ext cx="1330904" cy="9064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0EC18F-CA9E-4BBC-AFBE-4AE55E5B7194}"/>
              </a:ext>
            </a:extLst>
          </p:cNvPr>
          <p:cNvSpPr txBox="1"/>
          <p:nvPr/>
        </p:nvSpPr>
        <p:spPr>
          <a:xfrm>
            <a:off x="5067727" y="6136116"/>
            <a:ext cx="147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감속주행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508B5D0-53A7-483F-9D35-9A7F32E46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42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21524">
            <a:off x="1600133" y="5363219"/>
            <a:ext cx="1330904" cy="90645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E6C4CC8-1561-4183-B567-6407EF4B0D2C}"/>
              </a:ext>
            </a:extLst>
          </p:cNvPr>
          <p:cNvSpPr txBox="1"/>
          <p:nvPr/>
        </p:nvSpPr>
        <p:spPr>
          <a:xfrm>
            <a:off x="937622" y="6095439"/>
            <a:ext cx="1472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정지</a:t>
            </a:r>
          </a:p>
        </p:txBody>
      </p:sp>
    </p:spTree>
    <p:extLst>
      <p:ext uri="{BB962C8B-B14F-4D97-AF65-F5344CB8AC3E}">
        <p14:creationId xmlns:p14="http://schemas.microsoft.com/office/powerpoint/2010/main" val="35351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AB18F72-FB59-44DA-99D9-DFCD81F78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3" t="-812" r="-4233" b="29958"/>
          <a:stretch/>
        </p:blipFill>
        <p:spPr>
          <a:xfrm>
            <a:off x="0" y="-77002"/>
            <a:ext cx="12706156" cy="69350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67757B-BE5B-4218-81F4-7C4AE5478EC1}"/>
              </a:ext>
            </a:extLst>
          </p:cNvPr>
          <p:cNvSpPr/>
          <p:nvPr/>
        </p:nvSpPr>
        <p:spPr>
          <a:xfrm>
            <a:off x="0" y="0"/>
            <a:ext cx="5900286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신호등 감지</a:t>
            </a:r>
            <a:endParaRPr lang="en-US" altLang="ko-KR" sz="54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689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410932-1579-452F-B72A-51754B817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3" t="-812" r="-4233" b="29958"/>
          <a:stretch/>
        </p:blipFill>
        <p:spPr>
          <a:xfrm>
            <a:off x="0" y="-77002"/>
            <a:ext cx="12706156" cy="6935002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71FE5CB-FE9E-4673-9CD2-C5B0414336AF}"/>
              </a:ext>
            </a:extLst>
          </p:cNvPr>
          <p:cNvSpPr/>
          <p:nvPr/>
        </p:nvSpPr>
        <p:spPr>
          <a:xfrm>
            <a:off x="-591954" y="1023353"/>
            <a:ext cx="4828672" cy="4605287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자율주행</a:t>
            </a:r>
            <a:endParaRPr lang="en-US" altLang="ko-KR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4ABCC89-120B-4DBE-BE50-35B78F4FD4D1}"/>
              </a:ext>
            </a:extLst>
          </p:cNvPr>
          <p:cNvSpPr/>
          <p:nvPr/>
        </p:nvSpPr>
        <p:spPr>
          <a:xfrm>
            <a:off x="3570775" y="1023353"/>
            <a:ext cx="4828672" cy="4735229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신호등 감지 </a:t>
            </a:r>
            <a:endParaRPr lang="en-US" altLang="ko-KR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27616C-86B7-4154-805F-B65F06F7AA3A}"/>
              </a:ext>
            </a:extLst>
          </p:cNvPr>
          <p:cNvSpPr/>
          <p:nvPr/>
        </p:nvSpPr>
        <p:spPr>
          <a:xfrm>
            <a:off x="7600347" y="1023353"/>
            <a:ext cx="4591653" cy="449687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</a:t>
            </a:r>
            <a:endParaRPr lang="en-US" altLang="ko-KR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노드</a:t>
            </a:r>
          </a:p>
        </p:txBody>
      </p:sp>
    </p:spTree>
    <p:extLst>
      <p:ext uri="{BB962C8B-B14F-4D97-AF65-F5344CB8AC3E}">
        <p14:creationId xmlns:p14="http://schemas.microsoft.com/office/powerpoint/2010/main" val="624901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B4C7A141-1721-4CF1-B80E-630A252B0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81" y="181346"/>
            <a:ext cx="8224887" cy="384515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3F627F4-DF64-416D-853C-DF6A328303FE}"/>
              </a:ext>
            </a:extLst>
          </p:cNvPr>
          <p:cNvGrpSpPr/>
          <p:nvPr/>
        </p:nvGrpSpPr>
        <p:grpSpPr>
          <a:xfrm>
            <a:off x="0" y="4218533"/>
            <a:ext cx="12710232" cy="2923937"/>
            <a:chOff x="-4076" y="4218532"/>
            <a:chExt cx="12710232" cy="292393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231A8EF-6AB8-4D2A-BBE3-970EFA126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33" t="43074" r="-4233" b="29958"/>
            <a:stretch/>
          </p:blipFill>
          <p:spPr>
            <a:xfrm>
              <a:off x="0" y="4218532"/>
              <a:ext cx="12706156" cy="263946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5FD939-7138-41DE-B5EA-748EA72761D2}"/>
                </a:ext>
              </a:extLst>
            </p:cNvPr>
            <p:cNvSpPr/>
            <p:nvPr/>
          </p:nvSpPr>
          <p:spPr>
            <a:xfrm>
              <a:off x="-4076" y="4218532"/>
              <a:ext cx="12196076" cy="2639468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5EAE88D-59AC-421A-B723-DFAEFFAB174C}"/>
                </a:ext>
              </a:extLst>
            </p:cNvPr>
            <p:cNvSpPr/>
            <p:nvPr/>
          </p:nvSpPr>
          <p:spPr>
            <a:xfrm>
              <a:off x="30936" y="5210639"/>
              <a:ext cx="8616616" cy="1623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8702AC2-4895-45FC-9F75-6B4718B93623}"/>
                </a:ext>
              </a:extLst>
            </p:cNvPr>
            <p:cNvSpPr/>
            <p:nvPr/>
          </p:nvSpPr>
          <p:spPr>
            <a:xfrm>
              <a:off x="32887" y="5304402"/>
              <a:ext cx="8616616" cy="60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D621A56-AAAC-4230-95C6-1C642B41BBB6}"/>
                </a:ext>
              </a:extLst>
            </p:cNvPr>
            <p:cNvSpPr/>
            <p:nvPr/>
          </p:nvSpPr>
          <p:spPr>
            <a:xfrm>
              <a:off x="75464" y="6002111"/>
              <a:ext cx="959870" cy="93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9EDE7B-4E99-4AD8-A22F-A4EA34C971B8}"/>
                </a:ext>
              </a:extLst>
            </p:cNvPr>
            <p:cNvSpPr/>
            <p:nvPr/>
          </p:nvSpPr>
          <p:spPr>
            <a:xfrm>
              <a:off x="1383175" y="6003047"/>
              <a:ext cx="959870" cy="93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215FB86-AB49-4F70-BC03-3EDCF59078D1}"/>
                </a:ext>
              </a:extLst>
            </p:cNvPr>
            <p:cNvSpPr/>
            <p:nvPr/>
          </p:nvSpPr>
          <p:spPr>
            <a:xfrm>
              <a:off x="2676119" y="5991703"/>
              <a:ext cx="959870" cy="93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30B922E-2BB4-460F-996F-A63B2AA1328C}"/>
                </a:ext>
              </a:extLst>
            </p:cNvPr>
            <p:cNvSpPr/>
            <p:nvPr/>
          </p:nvSpPr>
          <p:spPr>
            <a:xfrm>
              <a:off x="5628923" y="5991703"/>
              <a:ext cx="959870" cy="93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09184F-B4DE-416D-84EF-5DD6C2D5D3A3}"/>
                </a:ext>
              </a:extLst>
            </p:cNvPr>
            <p:cNvSpPr/>
            <p:nvPr/>
          </p:nvSpPr>
          <p:spPr>
            <a:xfrm>
              <a:off x="30787" y="6699988"/>
              <a:ext cx="8616616" cy="91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E0767D2-0108-4640-A745-249DEDB9C404}"/>
                </a:ext>
              </a:extLst>
            </p:cNvPr>
            <p:cNvSpPr/>
            <p:nvPr/>
          </p:nvSpPr>
          <p:spPr>
            <a:xfrm>
              <a:off x="6888993" y="5982806"/>
              <a:ext cx="959870" cy="93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6FCF89-7869-4A8A-95CA-E152CF3F8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9420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21524">
              <a:off x="7212112" y="5330698"/>
              <a:ext cx="1330904" cy="90645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1F0AEF-720F-4FDF-B77C-D19790F580FF}"/>
                </a:ext>
              </a:extLst>
            </p:cNvPr>
            <p:cNvSpPr txBox="1"/>
            <p:nvPr/>
          </p:nvSpPr>
          <p:spPr>
            <a:xfrm>
              <a:off x="8954678" y="5572809"/>
              <a:ext cx="323829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빨간불</a:t>
              </a:r>
              <a:r>
                <a:rPr lang="ko-KR" altLang="en-US" sz="3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lang="ko-KR" altLang="en-US" sz="3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정차</a:t>
              </a:r>
              <a:endPara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ko-KR" altLang="en-US" sz="3200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초록불</a:t>
              </a:r>
              <a:r>
                <a:rPr lang="ko-KR" altLang="en-US" sz="3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3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주행</a:t>
              </a:r>
              <a:endPara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endPara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53F1A65-12A4-4CEB-865B-DA06AAF07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430" y="4340428"/>
            <a:ext cx="1992934" cy="69752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9D12A65-8723-4BDD-81C0-32FF1096F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42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21524">
            <a:off x="5823045" y="5308845"/>
            <a:ext cx="1330904" cy="906459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4ECA47E9-3705-42A5-B82E-574068FFBB74}"/>
              </a:ext>
            </a:extLst>
          </p:cNvPr>
          <p:cNvGrpSpPr/>
          <p:nvPr/>
        </p:nvGrpSpPr>
        <p:grpSpPr>
          <a:xfrm>
            <a:off x="2038" y="4253076"/>
            <a:ext cx="12710232" cy="2639468"/>
            <a:chOff x="0" y="4218533"/>
            <a:chExt cx="12710232" cy="2639468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702E6D7-2ED9-4F03-9398-ADC8F9B53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33" t="43074" r="-4233" b="29958"/>
            <a:stretch/>
          </p:blipFill>
          <p:spPr>
            <a:xfrm>
              <a:off x="4076" y="4218533"/>
              <a:ext cx="12706156" cy="2639468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BAAF4B-ADF3-47D9-883D-98BE34C1AA42}"/>
                </a:ext>
              </a:extLst>
            </p:cNvPr>
            <p:cNvSpPr/>
            <p:nvPr/>
          </p:nvSpPr>
          <p:spPr>
            <a:xfrm>
              <a:off x="0" y="4218533"/>
              <a:ext cx="12196076" cy="2639468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4D1B681-CFD6-4FA7-98FD-4D056F10C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6135" y="4772658"/>
              <a:ext cx="1972120" cy="155711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1C461D9-789C-4DFF-ABA6-A5455903D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090" y="4772658"/>
              <a:ext cx="1980276" cy="155711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6235F7C-6A8C-4217-B558-7AB7869B1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661" y="4772658"/>
              <a:ext cx="1971237" cy="1557112"/>
            </a:xfrm>
            <a:prstGeom prst="rect">
              <a:avLst/>
            </a:prstGeom>
          </p:spPr>
        </p:pic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796EE1ED-DB20-41CB-83CC-1E7547082A10}"/>
                </a:ext>
              </a:extLst>
            </p:cNvPr>
            <p:cNvSpPr/>
            <p:nvPr/>
          </p:nvSpPr>
          <p:spPr>
            <a:xfrm>
              <a:off x="2391211" y="5342275"/>
              <a:ext cx="639942" cy="325851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FEA001A0-F22A-49F1-91A3-F493A7E9F482}"/>
                </a:ext>
              </a:extLst>
            </p:cNvPr>
            <p:cNvSpPr/>
            <p:nvPr/>
          </p:nvSpPr>
          <p:spPr>
            <a:xfrm>
              <a:off x="5073237" y="5388288"/>
              <a:ext cx="639942" cy="325851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AA25CF0-B009-480D-ABBA-CED53C8E351B}"/>
                </a:ext>
              </a:extLst>
            </p:cNvPr>
            <p:cNvSpPr/>
            <p:nvPr/>
          </p:nvSpPr>
          <p:spPr>
            <a:xfrm>
              <a:off x="7707842" y="5206461"/>
              <a:ext cx="4488234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ko-KR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1. </a:t>
              </a:r>
              <a:r>
                <a:rPr lang="ko-KR" altLang="en-US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이미지를 이진화해 원하는 부분을 자름</a:t>
              </a:r>
              <a:endParaRPr lang="en-US" altLang="ko-KR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endParaRPr lang="en-US" altLang="ko-KR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r>
                <a:rPr lang="en-US" altLang="ko-KR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2. </a:t>
              </a:r>
              <a:r>
                <a:rPr lang="ko-KR" altLang="en-US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원본영상과 합쳐 원하는 색만 추출함</a:t>
              </a:r>
              <a:endParaRPr lang="en-US" altLang="ko-KR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55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>
            <a:extLst>
              <a:ext uri="{FF2B5EF4-FFF2-40B4-BE49-F238E27FC236}">
                <a16:creationId xmlns:a16="http://schemas.microsoft.com/office/drawing/2014/main" id="{8EAD3952-C4E5-4EAB-BD0D-DBF812FFDA06}"/>
              </a:ext>
            </a:extLst>
          </p:cNvPr>
          <p:cNvSpPr/>
          <p:nvPr/>
        </p:nvSpPr>
        <p:spPr>
          <a:xfrm flipV="1">
            <a:off x="696687" y="725712"/>
            <a:ext cx="10798628" cy="4819914"/>
          </a:xfrm>
          <a:prstGeom prst="trapezoid">
            <a:avLst>
              <a:gd name="adj" fmla="val 11077"/>
            </a:avLst>
          </a:prstGeom>
          <a:solidFill>
            <a:schemeClr val="bg1"/>
          </a:solidFill>
          <a:ln w="70802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7EB9A4B-C74A-4F87-9247-BD16125ADBA8}"/>
              </a:ext>
            </a:extLst>
          </p:cNvPr>
          <p:cNvGrpSpPr/>
          <p:nvPr/>
        </p:nvGrpSpPr>
        <p:grpSpPr>
          <a:xfrm>
            <a:off x="131540" y="5464628"/>
            <a:ext cx="11247660" cy="1393372"/>
            <a:chOff x="131540" y="5464628"/>
            <a:chExt cx="11247660" cy="13933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DD3B14E-CF69-4D90-BD01-6BFD3E4B75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65659" y="5864225"/>
              <a:ext cx="1154129" cy="993775"/>
              <a:chOff x="1010" y="4398"/>
              <a:chExt cx="1094" cy="942"/>
            </a:xfrm>
          </p:grpSpPr>
          <p:sp>
            <p:nvSpPr>
              <p:cNvPr id="42" name="Freeform 5">
                <a:extLst>
                  <a:ext uri="{FF2B5EF4-FFF2-40B4-BE49-F238E27FC236}">
                    <a16:creationId xmlns:a16="http://schemas.microsoft.com/office/drawing/2014/main" id="{D8E08ED9-6F7B-498E-BA76-80B18C1E5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4398"/>
                <a:ext cx="1094" cy="942"/>
              </a:xfrm>
              <a:custGeom>
                <a:avLst/>
                <a:gdLst>
                  <a:gd name="T0" fmla="*/ 1421 w 8753"/>
                  <a:gd name="T1" fmla="*/ 7537 h 7537"/>
                  <a:gd name="T2" fmla="*/ 1377 w 8753"/>
                  <a:gd name="T3" fmla="*/ 7531 h 7537"/>
                  <a:gd name="T4" fmla="*/ 1325 w 8753"/>
                  <a:gd name="T5" fmla="*/ 7504 h 7537"/>
                  <a:gd name="T6" fmla="*/ 1236 w 8753"/>
                  <a:gd name="T7" fmla="*/ 7416 h 7537"/>
                  <a:gd name="T8" fmla="*/ 945 w 8753"/>
                  <a:gd name="T9" fmla="*/ 7086 h 7537"/>
                  <a:gd name="T10" fmla="*/ 691 w 8753"/>
                  <a:gd name="T11" fmla="*/ 6733 h 7537"/>
                  <a:gd name="T12" fmla="*/ 475 w 8753"/>
                  <a:gd name="T13" fmla="*/ 6359 h 7537"/>
                  <a:gd name="T14" fmla="*/ 299 w 8753"/>
                  <a:gd name="T15" fmla="*/ 5966 h 7537"/>
                  <a:gd name="T16" fmla="*/ 162 w 8753"/>
                  <a:gd name="T17" fmla="*/ 5557 h 7537"/>
                  <a:gd name="T18" fmla="*/ 66 w 8753"/>
                  <a:gd name="T19" fmla="*/ 5136 h 7537"/>
                  <a:gd name="T20" fmla="*/ 11 w 8753"/>
                  <a:gd name="T21" fmla="*/ 4703 h 7537"/>
                  <a:gd name="T22" fmla="*/ 0 w 8753"/>
                  <a:gd name="T23" fmla="*/ 4372 h 7537"/>
                  <a:gd name="T24" fmla="*/ 12 w 8753"/>
                  <a:gd name="T25" fmla="*/ 4036 h 7537"/>
                  <a:gd name="T26" fmla="*/ 68 w 8753"/>
                  <a:gd name="T27" fmla="*/ 3598 h 7537"/>
                  <a:gd name="T28" fmla="*/ 166 w 8753"/>
                  <a:gd name="T29" fmla="*/ 3176 h 7537"/>
                  <a:gd name="T30" fmla="*/ 304 w 8753"/>
                  <a:gd name="T31" fmla="*/ 2771 h 7537"/>
                  <a:gd name="T32" fmla="*/ 479 w 8753"/>
                  <a:gd name="T33" fmla="*/ 2383 h 7537"/>
                  <a:gd name="T34" fmla="*/ 690 w 8753"/>
                  <a:gd name="T35" fmla="*/ 2016 h 7537"/>
                  <a:gd name="T36" fmla="*/ 934 w 8753"/>
                  <a:gd name="T37" fmla="*/ 1674 h 7537"/>
                  <a:gd name="T38" fmla="*/ 1209 w 8753"/>
                  <a:gd name="T39" fmla="*/ 1357 h 7537"/>
                  <a:gd name="T40" fmla="*/ 1514 w 8753"/>
                  <a:gd name="T41" fmla="*/ 1067 h 7537"/>
                  <a:gd name="T42" fmla="*/ 1844 w 8753"/>
                  <a:gd name="T43" fmla="*/ 807 h 7537"/>
                  <a:gd name="T44" fmla="*/ 2199 w 8753"/>
                  <a:gd name="T45" fmla="*/ 580 h 7537"/>
                  <a:gd name="T46" fmla="*/ 2577 w 8753"/>
                  <a:gd name="T47" fmla="*/ 386 h 7537"/>
                  <a:gd name="T48" fmla="*/ 2975 w 8753"/>
                  <a:gd name="T49" fmla="*/ 230 h 7537"/>
                  <a:gd name="T50" fmla="*/ 3389 w 8753"/>
                  <a:gd name="T51" fmla="*/ 112 h 7537"/>
                  <a:gd name="T52" fmla="*/ 3820 w 8753"/>
                  <a:gd name="T53" fmla="*/ 35 h 7537"/>
                  <a:gd name="T54" fmla="*/ 4264 w 8753"/>
                  <a:gd name="T55" fmla="*/ 1 h 7537"/>
                  <a:gd name="T56" fmla="*/ 4490 w 8753"/>
                  <a:gd name="T57" fmla="*/ 1 h 7537"/>
                  <a:gd name="T58" fmla="*/ 4933 w 8753"/>
                  <a:gd name="T59" fmla="*/ 35 h 7537"/>
                  <a:gd name="T60" fmla="*/ 5364 w 8753"/>
                  <a:gd name="T61" fmla="*/ 112 h 7537"/>
                  <a:gd name="T62" fmla="*/ 5779 w 8753"/>
                  <a:gd name="T63" fmla="*/ 230 h 7537"/>
                  <a:gd name="T64" fmla="*/ 6176 w 8753"/>
                  <a:gd name="T65" fmla="*/ 386 h 7537"/>
                  <a:gd name="T66" fmla="*/ 6554 w 8753"/>
                  <a:gd name="T67" fmla="*/ 580 h 7537"/>
                  <a:gd name="T68" fmla="*/ 6909 w 8753"/>
                  <a:gd name="T69" fmla="*/ 807 h 7537"/>
                  <a:gd name="T70" fmla="*/ 7240 w 8753"/>
                  <a:gd name="T71" fmla="*/ 1067 h 7537"/>
                  <a:gd name="T72" fmla="*/ 7544 w 8753"/>
                  <a:gd name="T73" fmla="*/ 1357 h 7537"/>
                  <a:gd name="T74" fmla="*/ 7819 w 8753"/>
                  <a:gd name="T75" fmla="*/ 1674 h 7537"/>
                  <a:gd name="T76" fmla="*/ 8064 w 8753"/>
                  <a:gd name="T77" fmla="*/ 2016 h 7537"/>
                  <a:gd name="T78" fmla="*/ 8274 w 8753"/>
                  <a:gd name="T79" fmla="*/ 2383 h 7537"/>
                  <a:gd name="T80" fmla="*/ 8449 w 8753"/>
                  <a:gd name="T81" fmla="*/ 2771 h 7537"/>
                  <a:gd name="T82" fmla="*/ 8588 w 8753"/>
                  <a:gd name="T83" fmla="*/ 3176 h 7537"/>
                  <a:gd name="T84" fmla="*/ 8685 w 8753"/>
                  <a:gd name="T85" fmla="*/ 3598 h 7537"/>
                  <a:gd name="T86" fmla="*/ 8741 w 8753"/>
                  <a:gd name="T87" fmla="*/ 4036 h 7537"/>
                  <a:gd name="T88" fmla="*/ 8753 w 8753"/>
                  <a:gd name="T89" fmla="*/ 4372 h 7537"/>
                  <a:gd name="T90" fmla="*/ 8742 w 8753"/>
                  <a:gd name="T91" fmla="*/ 4703 h 7537"/>
                  <a:gd name="T92" fmla="*/ 8687 w 8753"/>
                  <a:gd name="T93" fmla="*/ 5136 h 7537"/>
                  <a:gd name="T94" fmla="*/ 8592 w 8753"/>
                  <a:gd name="T95" fmla="*/ 5557 h 7537"/>
                  <a:gd name="T96" fmla="*/ 8455 w 8753"/>
                  <a:gd name="T97" fmla="*/ 5966 h 7537"/>
                  <a:gd name="T98" fmla="*/ 8278 w 8753"/>
                  <a:gd name="T99" fmla="*/ 6359 h 7537"/>
                  <a:gd name="T100" fmla="*/ 8062 w 8753"/>
                  <a:gd name="T101" fmla="*/ 6733 h 7537"/>
                  <a:gd name="T102" fmla="*/ 7808 w 8753"/>
                  <a:gd name="T103" fmla="*/ 7086 h 7537"/>
                  <a:gd name="T104" fmla="*/ 7517 w 8753"/>
                  <a:gd name="T105" fmla="*/ 7416 h 7537"/>
                  <a:gd name="T106" fmla="*/ 7428 w 8753"/>
                  <a:gd name="T107" fmla="*/ 7504 h 7537"/>
                  <a:gd name="T108" fmla="*/ 7376 w 8753"/>
                  <a:gd name="T109" fmla="*/ 7531 h 7537"/>
                  <a:gd name="T110" fmla="*/ 7333 w 8753"/>
                  <a:gd name="T111" fmla="*/ 7537 h 7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6">
                <a:extLst>
                  <a:ext uri="{FF2B5EF4-FFF2-40B4-BE49-F238E27FC236}">
                    <a16:creationId xmlns:a16="http://schemas.microsoft.com/office/drawing/2014/main" id="{B53B66BC-F3B2-42D5-90C1-43311CF8A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" y="4699"/>
                <a:ext cx="490" cy="490"/>
              </a:xfrm>
              <a:custGeom>
                <a:avLst/>
                <a:gdLst>
                  <a:gd name="T0" fmla="*/ 2063 w 3923"/>
                  <a:gd name="T1" fmla="*/ 2 h 3919"/>
                  <a:gd name="T2" fmla="*/ 2452 w 3923"/>
                  <a:gd name="T3" fmla="*/ 61 h 3919"/>
                  <a:gd name="T4" fmla="*/ 2812 w 3923"/>
                  <a:gd name="T5" fmla="*/ 193 h 3919"/>
                  <a:gd name="T6" fmla="*/ 3136 w 3923"/>
                  <a:gd name="T7" fmla="*/ 388 h 3919"/>
                  <a:gd name="T8" fmla="*/ 3415 w 3923"/>
                  <a:gd name="T9" fmla="*/ 641 h 3919"/>
                  <a:gd name="T10" fmla="*/ 3640 w 3923"/>
                  <a:gd name="T11" fmla="*/ 943 h 3919"/>
                  <a:gd name="T12" fmla="*/ 3805 w 3923"/>
                  <a:gd name="T13" fmla="*/ 1286 h 3919"/>
                  <a:gd name="T14" fmla="*/ 3902 w 3923"/>
                  <a:gd name="T15" fmla="*/ 1661 h 3919"/>
                  <a:gd name="T16" fmla="*/ 3923 w 3923"/>
                  <a:gd name="T17" fmla="*/ 1960 h 3919"/>
                  <a:gd name="T18" fmla="*/ 3902 w 3923"/>
                  <a:gd name="T19" fmla="*/ 2258 h 3919"/>
                  <a:gd name="T20" fmla="*/ 3805 w 3923"/>
                  <a:gd name="T21" fmla="*/ 2634 h 3919"/>
                  <a:gd name="T22" fmla="*/ 3640 w 3923"/>
                  <a:gd name="T23" fmla="*/ 2976 h 3919"/>
                  <a:gd name="T24" fmla="*/ 3415 w 3923"/>
                  <a:gd name="T25" fmla="*/ 3278 h 3919"/>
                  <a:gd name="T26" fmla="*/ 3136 w 3923"/>
                  <a:gd name="T27" fmla="*/ 3531 h 3919"/>
                  <a:gd name="T28" fmla="*/ 2812 w 3923"/>
                  <a:gd name="T29" fmla="*/ 3726 h 3919"/>
                  <a:gd name="T30" fmla="*/ 2452 w 3923"/>
                  <a:gd name="T31" fmla="*/ 3859 h 3919"/>
                  <a:gd name="T32" fmla="*/ 2063 w 3923"/>
                  <a:gd name="T33" fmla="*/ 3918 h 3919"/>
                  <a:gd name="T34" fmla="*/ 1860 w 3923"/>
                  <a:gd name="T35" fmla="*/ 3918 h 3919"/>
                  <a:gd name="T36" fmla="*/ 1471 w 3923"/>
                  <a:gd name="T37" fmla="*/ 3859 h 3919"/>
                  <a:gd name="T38" fmla="*/ 1111 w 3923"/>
                  <a:gd name="T39" fmla="*/ 3726 h 3919"/>
                  <a:gd name="T40" fmla="*/ 788 w 3923"/>
                  <a:gd name="T41" fmla="*/ 3531 h 3919"/>
                  <a:gd name="T42" fmla="*/ 508 w 3923"/>
                  <a:gd name="T43" fmla="*/ 3278 h 3919"/>
                  <a:gd name="T44" fmla="*/ 283 w 3923"/>
                  <a:gd name="T45" fmla="*/ 2976 h 3919"/>
                  <a:gd name="T46" fmla="*/ 118 w 3923"/>
                  <a:gd name="T47" fmla="*/ 2634 h 3919"/>
                  <a:gd name="T48" fmla="*/ 21 w 3923"/>
                  <a:gd name="T49" fmla="*/ 2258 h 3919"/>
                  <a:gd name="T50" fmla="*/ 0 w 3923"/>
                  <a:gd name="T51" fmla="*/ 1960 h 3919"/>
                  <a:gd name="T52" fmla="*/ 21 w 3923"/>
                  <a:gd name="T53" fmla="*/ 1661 h 3919"/>
                  <a:gd name="T54" fmla="*/ 118 w 3923"/>
                  <a:gd name="T55" fmla="*/ 1286 h 3919"/>
                  <a:gd name="T56" fmla="*/ 283 w 3923"/>
                  <a:gd name="T57" fmla="*/ 943 h 3919"/>
                  <a:gd name="T58" fmla="*/ 508 w 3923"/>
                  <a:gd name="T59" fmla="*/ 641 h 3919"/>
                  <a:gd name="T60" fmla="*/ 788 w 3923"/>
                  <a:gd name="T61" fmla="*/ 388 h 3919"/>
                  <a:gd name="T62" fmla="*/ 1111 w 3923"/>
                  <a:gd name="T63" fmla="*/ 193 h 3919"/>
                  <a:gd name="T64" fmla="*/ 1471 w 3923"/>
                  <a:gd name="T65" fmla="*/ 61 h 3919"/>
                  <a:gd name="T66" fmla="*/ 1860 w 3923"/>
                  <a:gd name="T67" fmla="*/ 2 h 3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95A71CFA-07C2-4057-A2A5-99C826D3A6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" y="4436"/>
                <a:ext cx="1018" cy="866"/>
              </a:xfrm>
              <a:custGeom>
                <a:avLst/>
                <a:gdLst>
                  <a:gd name="T0" fmla="*/ 6969 w 8149"/>
                  <a:gd name="T1" fmla="*/ 6935 h 6935"/>
                  <a:gd name="T2" fmla="*/ 7174 w 8149"/>
                  <a:gd name="T3" fmla="*/ 6712 h 6935"/>
                  <a:gd name="T4" fmla="*/ 7419 w 8149"/>
                  <a:gd name="T5" fmla="*/ 6398 h 6935"/>
                  <a:gd name="T6" fmla="*/ 7630 w 8149"/>
                  <a:gd name="T7" fmla="*/ 6063 h 6935"/>
                  <a:gd name="T8" fmla="*/ 7807 w 8149"/>
                  <a:gd name="T9" fmla="*/ 5711 h 6935"/>
                  <a:gd name="T10" fmla="*/ 7947 w 8149"/>
                  <a:gd name="T11" fmla="*/ 5345 h 6935"/>
                  <a:gd name="T12" fmla="*/ 8052 w 8149"/>
                  <a:gd name="T13" fmla="*/ 4963 h 6935"/>
                  <a:gd name="T14" fmla="*/ 8120 w 8149"/>
                  <a:gd name="T15" fmla="*/ 4572 h 6935"/>
                  <a:gd name="T16" fmla="*/ 8148 w 8149"/>
                  <a:gd name="T17" fmla="*/ 4172 h 6935"/>
                  <a:gd name="T18" fmla="*/ 8148 w 8149"/>
                  <a:gd name="T19" fmla="*/ 3965 h 6935"/>
                  <a:gd name="T20" fmla="*/ 8118 w 8149"/>
                  <a:gd name="T21" fmla="*/ 3553 h 6935"/>
                  <a:gd name="T22" fmla="*/ 8046 w 8149"/>
                  <a:gd name="T23" fmla="*/ 3153 h 6935"/>
                  <a:gd name="T24" fmla="*/ 7935 w 8149"/>
                  <a:gd name="T25" fmla="*/ 2767 h 6935"/>
                  <a:gd name="T26" fmla="*/ 7789 w 8149"/>
                  <a:gd name="T27" fmla="*/ 2397 h 6935"/>
                  <a:gd name="T28" fmla="*/ 7609 w 8149"/>
                  <a:gd name="T29" fmla="*/ 2046 h 6935"/>
                  <a:gd name="T30" fmla="*/ 7398 w 8149"/>
                  <a:gd name="T31" fmla="*/ 1715 h 6935"/>
                  <a:gd name="T32" fmla="*/ 7154 w 8149"/>
                  <a:gd name="T33" fmla="*/ 1408 h 6935"/>
                  <a:gd name="T34" fmla="*/ 6885 w 8149"/>
                  <a:gd name="T35" fmla="*/ 1125 h 6935"/>
                  <a:gd name="T36" fmla="*/ 6589 w 8149"/>
                  <a:gd name="T37" fmla="*/ 869 h 6935"/>
                  <a:gd name="T38" fmla="*/ 6269 w 8149"/>
                  <a:gd name="T39" fmla="*/ 643 h 6935"/>
                  <a:gd name="T40" fmla="*/ 5929 w 8149"/>
                  <a:gd name="T41" fmla="*/ 446 h 6935"/>
                  <a:gd name="T42" fmla="*/ 5568 w 8149"/>
                  <a:gd name="T43" fmla="*/ 283 h 6935"/>
                  <a:gd name="T44" fmla="*/ 5189 w 8149"/>
                  <a:gd name="T45" fmla="*/ 155 h 6935"/>
                  <a:gd name="T46" fmla="*/ 4795 w 8149"/>
                  <a:gd name="T47" fmla="*/ 64 h 6935"/>
                  <a:gd name="T48" fmla="*/ 4388 w 8149"/>
                  <a:gd name="T49" fmla="*/ 12 h 6935"/>
                  <a:gd name="T50" fmla="*/ 4075 w 8149"/>
                  <a:gd name="T51" fmla="*/ 0 h 6935"/>
                  <a:gd name="T52" fmla="*/ 3761 w 8149"/>
                  <a:gd name="T53" fmla="*/ 12 h 6935"/>
                  <a:gd name="T54" fmla="*/ 3354 w 8149"/>
                  <a:gd name="T55" fmla="*/ 64 h 6935"/>
                  <a:gd name="T56" fmla="*/ 2960 w 8149"/>
                  <a:gd name="T57" fmla="*/ 155 h 6935"/>
                  <a:gd name="T58" fmla="*/ 2581 w 8149"/>
                  <a:gd name="T59" fmla="*/ 283 h 6935"/>
                  <a:gd name="T60" fmla="*/ 2221 w 8149"/>
                  <a:gd name="T61" fmla="*/ 446 h 6935"/>
                  <a:gd name="T62" fmla="*/ 1880 w 8149"/>
                  <a:gd name="T63" fmla="*/ 643 h 6935"/>
                  <a:gd name="T64" fmla="*/ 1560 w 8149"/>
                  <a:gd name="T65" fmla="*/ 869 h 6935"/>
                  <a:gd name="T66" fmla="*/ 1264 w 8149"/>
                  <a:gd name="T67" fmla="*/ 1125 h 6935"/>
                  <a:gd name="T68" fmla="*/ 995 w 8149"/>
                  <a:gd name="T69" fmla="*/ 1408 h 6935"/>
                  <a:gd name="T70" fmla="*/ 753 w 8149"/>
                  <a:gd name="T71" fmla="*/ 1715 h 6935"/>
                  <a:gd name="T72" fmla="*/ 540 w 8149"/>
                  <a:gd name="T73" fmla="*/ 2046 h 6935"/>
                  <a:gd name="T74" fmla="*/ 360 w 8149"/>
                  <a:gd name="T75" fmla="*/ 2397 h 6935"/>
                  <a:gd name="T76" fmla="*/ 214 w 8149"/>
                  <a:gd name="T77" fmla="*/ 2767 h 6935"/>
                  <a:gd name="T78" fmla="*/ 104 w 8149"/>
                  <a:gd name="T79" fmla="*/ 3153 h 6935"/>
                  <a:gd name="T80" fmla="*/ 32 w 8149"/>
                  <a:gd name="T81" fmla="*/ 3553 h 6935"/>
                  <a:gd name="T82" fmla="*/ 1 w 8149"/>
                  <a:gd name="T83" fmla="*/ 3965 h 6935"/>
                  <a:gd name="T84" fmla="*/ 1 w 8149"/>
                  <a:gd name="T85" fmla="*/ 4172 h 6935"/>
                  <a:gd name="T86" fmla="*/ 29 w 8149"/>
                  <a:gd name="T87" fmla="*/ 4572 h 6935"/>
                  <a:gd name="T88" fmla="*/ 97 w 8149"/>
                  <a:gd name="T89" fmla="*/ 4963 h 6935"/>
                  <a:gd name="T90" fmla="*/ 202 w 8149"/>
                  <a:gd name="T91" fmla="*/ 5345 h 6935"/>
                  <a:gd name="T92" fmla="*/ 343 w 8149"/>
                  <a:gd name="T93" fmla="*/ 5711 h 6935"/>
                  <a:gd name="T94" fmla="*/ 520 w 8149"/>
                  <a:gd name="T95" fmla="*/ 6063 h 6935"/>
                  <a:gd name="T96" fmla="*/ 730 w 8149"/>
                  <a:gd name="T97" fmla="*/ 6398 h 6935"/>
                  <a:gd name="T98" fmla="*/ 975 w 8149"/>
                  <a:gd name="T99" fmla="*/ 6712 h 6935"/>
                  <a:gd name="T100" fmla="*/ 1180 w 8149"/>
                  <a:gd name="T101" fmla="*/ 6935 h 6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8">
                <a:extLst>
                  <a:ext uri="{FF2B5EF4-FFF2-40B4-BE49-F238E27FC236}">
                    <a16:creationId xmlns:a16="http://schemas.microsoft.com/office/drawing/2014/main" id="{2E349C9D-0BEB-4A7B-A94E-32463BC79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4398"/>
                <a:ext cx="1094" cy="942"/>
              </a:xfrm>
              <a:custGeom>
                <a:avLst/>
                <a:gdLst>
                  <a:gd name="T0" fmla="*/ 1421 w 8753"/>
                  <a:gd name="T1" fmla="*/ 7537 h 7537"/>
                  <a:gd name="T2" fmla="*/ 1377 w 8753"/>
                  <a:gd name="T3" fmla="*/ 7531 h 7537"/>
                  <a:gd name="T4" fmla="*/ 1325 w 8753"/>
                  <a:gd name="T5" fmla="*/ 7504 h 7537"/>
                  <a:gd name="T6" fmla="*/ 1236 w 8753"/>
                  <a:gd name="T7" fmla="*/ 7416 h 7537"/>
                  <a:gd name="T8" fmla="*/ 945 w 8753"/>
                  <a:gd name="T9" fmla="*/ 7086 h 7537"/>
                  <a:gd name="T10" fmla="*/ 691 w 8753"/>
                  <a:gd name="T11" fmla="*/ 6733 h 7537"/>
                  <a:gd name="T12" fmla="*/ 475 w 8753"/>
                  <a:gd name="T13" fmla="*/ 6359 h 7537"/>
                  <a:gd name="T14" fmla="*/ 299 w 8753"/>
                  <a:gd name="T15" fmla="*/ 5966 h 7537"/>
                  <a:gd name="T16" fmla="*/ 162 w 8753"/>
                  <a:gd name="T17" fmla="*/ 5557 h 7537"/>
                  <a:gd name="T18" fmla="*/ 66 w 8753"/>
                  <a:gd name="T19" fmla="*/ 5136 h 7537"/>
                  <a:gd name="T20" fmla="*/ 11 w 8753"/>
                  <a:gd name="T21" fmla="*/ 4703 h 7537"/>
                  <a:gd name="T22" fmla="*/ 0 w 8753"/>
                  <a:gd name="T23" fmla="*/ 4372 h 7537"/>
                  <a:gd name="T24" fmla="*/ 12 w 8753"/>
                  <a:gd name="T25" fmla="*/ 4036 h 7537"/>
                  <a:gd name="T26" fmla="*/ 68 w 8753"/>
                  <a:gd name="T27" fmla="*/ 3598 h 7537"/>
                  <a:gd name="T28" fmla="*/ 166 w 8753"/>
                  <a:gd name="T29" fmla="*/ 3176 h 7537"/>
                  <a:gd name="T30" fmla="*/ 304 w 8753"/>
                  <a:gd name="T31" fmla="*/ 2771 h 7537"/>
                  <a:gd name="T32" fmla="*/ 479 w 8753"/>
                  <a:gd name="T33" fmla="*/ 2383 h 7537"/>
                  <a:gd name="T34" fmla="*/ 690 w 8753"/>
                  <a:gd name="T35" fmla="*/ 2016 h 7537"/>
                  <a:gd name="T36" fmla="*/ 934 w 8753"/>
                  <a:gd name="T37" fmla="*/ 1674 h 7537"/>
                  <a:gd name="T38" fmla="*/ 1209 w 8753"/>
                  <a:gd name="T39" fmla="*/ 1357 h 7537"/>
                  <a:gd name="T40" fmla="*/ 1514 w 8753"/>
                  <a:gd name="T41" fmla="*/ 1067 h 7537"/>
                  <a:gd name="T42" fmla="*/ 1844 w 8753"/>
                  <a:gd name="T43" fmla="*/ 807 h 7537"/>
                  <a:gd name="T44" fmla="*/ 2199 w 8753"/>
                  <a:gd name="T45" fmla="*/ 580 h 7537"/>
                  <a:gd name="T46" fmla="*/ 2577 w 8753"/>
                  <a:gd name="T47" fmla="*/ 386 h 7537"/>
                  <a:gd name="T48" fmla="*/ 2975 w 8753"/>
                  <a:gd name="T49" fmla="*/ 230 h 7537"/>
                  <a:gd name="T50" fmla="*/ 3389 w 8753"/>
                  <a:gd name="T51" fmla="*/ 112 h 7537"/>
                  <a:gd name="T52" fmla="*/ 3820 w 8753"/>
                  <a:gd name="T53" fmla="*/ 35 h 7537"/>
                  <a:gd name="T54" fmla="*/ 4264 w 8753"/>
                  <a:gd name="T55" fmla="*/ 1 h 7537"/>
                  <a:gd name="T56" fmla="*/ 4490 w 8753"/>
                  <a:gd name="T57" fmla="*/ 1 h 7537"/>
                  <a:gd name="T58" fmla="*/ 4933 w 8753"/>
                  <a:gd name="T59" fmla="*/ 35 h 7537"/>
                  <a:gd name="T60" fmla="*/ 5364 w 8753"/>
                  <a:gd name="T61" fmla="*/ 112 h 7537"/>
                  <a:gd name="T62" fmla="*/ 5779 w 8753"/>
                  <a:gd name="T63" fmla="*/ 230 h 7537"/>
                  <a:gd name="T64" fmla="*/ 6176 w 8753"/>
                  <a:gd name="T65" fmla="*/ 386 h 7537"/>
                  <a:gd name="T66" fmla="*/ 6554 w 8753"/>
                  <a:gd name="T67" fmla="*/ 580 h 7537"/>
                  <a:gd name="T68" fmla="*/ 6909 w 8753"/>
                  <a:gd name="T69" fmla="*/ 807 h 7537"/>
                  <a:gd name="T70" fmla="*/ 7240 w 8753"/>
                  <a:gd name="T71" fmla="*/ 1067 h 7537"/>
                  <a:gd name="T72" fmla="*/ 7544 w 8753"/>
                  <a:gd name="T73" fmla="*/ 1357 h 7537"/>
                  <a:gd name="T74" fmla="*/ 7819 w 8753"/>
                  <a:gd name="T75" fmla="*/ 1674 h 7537"/>
                  <a:gd name="T76" fmla="*/ 8064 w 8753"/>
                  <a:gd name="T77" fmla="*/ 2016 h 7537"/>
                  <a:gd name="T78" fmla="*/ 8274 w 8753"/>
                  <a:gd name="T79" fmla="*/ 2383 h 7537"/>
                  <a:gd name="T80" fmla="*/ 8449 w 8753"/>
                  <a:gd name="T81" fmla="*/ 2771 h 7537"/>
                  <a:gd name="T82" fmla="*/ 8588 w 8753"/>
                  <a:gd name="T83" fmla="*/ 3176 h 7537"/>
                  <a:gd name="T84" fmla="*/ 8685 w 8753"/>
                  <a:gd name="T85" fmla="*/ 3598 h 7537"/>
                  <a:gd name="T86" fmla="*/ 8741 w 8753"/>
                  <a:gd name="T87" fmla="*/ 4036 h 7537"/>
                  <a:gd name="T88" fmla="*/ 8753 w 8753"/>
                  <a:gd name="T89" fmla="*/ 4372 h 7537"/>
                  <a:gd name="T90" fmla="*/ 8742 w 8753"/>
                  <a:gd name="T91" fmla="*/ 4703 h 7537"/>
                  <a:gd name="T92" fmla="*/ 8687 w 8753"/>
                  <a:gd name="T93" fmla="*/ 5136 h 7537"/>
                  <a:gd name="T94" fmla="*/ 8592 w 8753"/>
                  <a:gd name="T95" fmla="*/ 5557 h 7537"/>
                  <a:gd name="T96" fmla="*/ 8455 w 8753"/>
                  <a:gd name="T97" fmla="*/ 5966 h 7537"/>
                  <a:gd name="T98" fmla="*/ 8278 w 8753"/>
                  <a:gd name="T99" fmla="*/ 6359 h 7537"/>
                  <a:gd name="T100" fmla="*/ 8062 w 8753"/>
                  <a:gd name="T101" fmla="*/ 6733 h 7537"/>
                  <a:gd name="T102" fmla="*/ 7808 w 8753"/>
                  <a:gd name="T103" fmla="*/ 7086 h 7537"/>
                  <a:gd name="T104" fmla="*/ 7517 w 8753"/>
                  <a:gd name="T105" fmla="*/ 7416 h 7537"/>
                  <a:gd name="T106" fmla="*/ 7428 w 8753"/>
                  <a:gd name="T107" fmla="*/ 7504 h 7537"/>
                  <a:gd name="T108" fmla="*/ 7376 w 8753"/>
                  <a:gd name="T109" fmla="*/ 7531 h 7537"/>
                  <a:gd name="T110" fmla="*/ 7333 w 8753"/>
                  <a:gd name="T111" fmla="*/ 7537 h 7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28F47A7A-7F4E-4A1D-A086-63B1B180A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2" y="4709"/>
                <a:ext cx="321" cy="320"/>
              </a:xfrm>
              <a:custGeom>
                <a:avLst/>
                <a:gdLst>
                  <a:gd name="T0" fmla="*/ 151 w 2564"/>
                  <a:gd name="T1" fmla="*/ 2562 h 2562"/>
                  <a:gd name="T2" fmla="*/ 136 w 2564"/>
                  <a:gd name="T3" fmla="*/ 2561 h 2562"/>
                  <a:gd name="T4" fmla="*/ 108 w 2564"/>
                  <a:gd name="T5" fmla="*/ 2556 h 2562"/>
                  <a:gd name="T6" fmla="*/ 80 w 2564"/>
                  <a:gd name="T7" fmla="*/ 2545 h 2562"/>
                  <a:gd name="T8" fmla="*/ 55 w 2564"/>
                  <a:gd name="T9" fmla="*/ 2528 h 2562"/>
                  <a:gd name="T10" fmla="*/ 44 w 2564"/>
                  <a:gd name="T11" fmla="*/ 2518 h 2562"/>
                  <a:gd name="T12" fmla="*/ 33 w 2564"/>
                  <a:gd name="T13" fmla="*/ 2507 h 2562"/>
                  <a:gd name="T14" fmla="*/ 16 w 2564"/>
                  <a:gd name="T15" fmla="*/ 2481 h 2562"/>
                  <a:gd name="T16" fmla="*/ 5 w 2564"/>
                  <a:gd name="T17" fmla="*/ 2455 h 2562"/>
                  <a:gd name="T18" fmla="*/ 0 w 2564"/>
                  <a:gd name="T19" fmla="*/ 2426 h 2562"/>
                  <a:gd name="T20" fmla="*/ 0 w 2564"/>
                  <a:gd name="T21" fmla="*/ 2396 h 2562"/>
                  <a:gd name="T22" fmla="*/ 5 w 2564"/>
                  <a:gd name="T23" fmla="*/ 2369 h 2562"/>
                  <a:gd name="T24" fmla="*/ 16 w 2564"/>
                  <a:gd name="T25" fmla="*/ 2341 h 2562"/>
                  <a:gd name="T26" fmla="*/ 33 w 2564"/>
                  <a:gd name="T27" fmla="*/ 2316 h 2562"/>
                  <a:gd name="T28" fmla="*/ 44 w 2564"/>
                  <a:gd name="T29" fmla="*/ 2305 h 2562"/>
                  <a:gd name="T30" fmla="*/ 2308 w 2564"/>
                  <a:gd name="T31" fmla="*/ 44 h 2562"/>
                  <a:gd name="T32" fmla="*/ 2319 w 2564"/>
                  <a:gd name="T33" fmla="*/ 33 h 2562"/>
                  <a:gd name="T34" fmla="*/ 2344 w 2564"/>
                  <a:gd name="T35" fmla="*/ 16 h 2562"/>
                  <a:gd name="T36" fmla="*/ 2372 w 2564"/>
                  <a:gd name="T37" fmla="*/ 5 h 2562"/>
                  <a:gd name="T38" fmla="*/ 2400 w 2564"/>
                  <a:gd name="T39" fmla="*/ 0 h 2562"/>
                  <a:gd name="T40" fmla="*/ 2429 w 2564"/>
                  <a:gd name="T41" fmla="*/ 0 h 2562"/>
                  <a:gd name="T42" fmla="*/ 2458 w 2564"/>
                  <a:gd name="T43" fmla="*/ 5 h 2562"/>
                  <a:gd name="T44" fmla="*/ 2484 w 2564"/>
                  <a:gd name="T45" fmla="*/ 16 h 2562"/>
                  <a:gd name="T46" fmla="*/ 2510 w 2564"/>
                  <a:gd name="T47" fmla="*/ 33 h 2562"/>
                  <a:gd name="T48" fmla="*/ 2521 w 2564"/>
                  <a:gd name="T49" fmla="*/ 44 h 2562"/>
                  <a:gd name="T50" fmla="*/ 2532 w 2564"/>
                  <a:gd name="T51" fmla="*/ 55 h 2562"/>
                  <a:gd name="T52" fmla="*/ 2548 w 2564"/>
                  <a:gd name="T53" fmla="*/ 80 h 2562"/>
                  <a:gd name="T54" fmla="*/ 2559 w 2564"/>
                  <a:gd name="T55" fmla="*/ 107 h 2562"/>
                  <a:gd name="T56" fmla="*/ 2564 w 2564"/>
                  <a:gd name="T57" fmla="*/ 136 h 2562"/>
                  <a:gd name="T58" fmla="*/ 2564 w 2564"/>
                  <a:gd name="T59" fmla="*/ 165 h 2562"/>
                  <a:gd name="T60" fmla="*/ 2559 w 2564"/>
                  <a:gd name="T61" fmla="*/ 193 h 2562"/>
                  <a:gd name="T62" fmla="*/ 2548 w 2564"/>
                  <a:gd name="T63" fmla="*/ 220 h 2562"/>
                  <a:gd name="T64" fmla="*/ 2532 w 2564"/>
                  <a:gd name="T65" fmla="*/ 246 h 2562"/>
                  <a:gd name="T66" fmla="*/ 2521 w 2564"/>
                  <a:gd name="T67" fmla="*/ 257 h 2562"/>
                  <a:gd name="T68" fmla="*/ 257 w 2564"/>
                  <a:gd name="T69" fmla="*/ 2518 h 2562"/>
                  <a:gd name="T70" fmla="*/ 246 w 2564"/>
                  <a:gd name="T71" fmla="*/ 2528 h 2562"/>
                  <a:gd name="T72" fmla="*/ 220 w 2564"/>
                  <a:gd name="T73" fmla="*/ 2545 h 2562"/>
                  <a:gd name="T74" fmla="*/ 194 w 2564"/>
                  <a:gd name="T75" fmla="*/ 2556 h 2562"/>
                  <a:gd name="T76" fmla="*/ 165 w 2564"/>
                  <a:gd name="T77" fmla="*/ 2561 h 2562"/>
                  <a:gd name="T78" fmla="*/ 151 w 2564"/>
                  <a:gd name="T79" fmla="*/ 2562 h 2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B8C8156B-E699-41FC-B4C1-32D3B3776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4888"/>
                <a:ext cx="114" cy="113"/>
              </a:xfrm>
              <a:custGeom>
                <a:avLst/>
                <a:gdLst>
                  <a:gd name="T0" fmla="*/ 453 w 905"/>
                  <a:gd name="T1" fmla="*/ 0 h 905"/>
                  <a:gd name="T2" fmla="*/ 499 w 905"/>
                  <a:gd name="T3" fmla="*/ 2 h 905"/>
                  <a:gd name="T4" fmla="*/ 587 w 905"/>
                  <a:gd name="T5" fmla="*/ 20 h 905"/>
                  <a:gd name="T6" fmla="*/ 668 w 905"/>
                  <a:gd name="T7" fmla="*/ 54 h 905"/>
                  <a:gd name="T8" fmla="*/ 741 w 905"/>
                  <a:gd name="T9" fmla="*/ 104 h 905"/>
                  <a:gd name="T10" fmla="*/ 803 w 905"/>
                  <a:gd name="T11" fmla="*/ 164 h 905"/>
                  <a:gd name="T12" fmla="*/ 851 w 905"/>
                  <a:gd name="T13" fmla="*/ 237 h 905"/>
                  <a:gd name="T14" fmla="*/ 886 w 905"/>
                  <a:gd name="T15" fmla="*/ 318 h 905"/>
                  <a:gd name="T16" fmla="*/ 904 w 905"/>
                  <a:gd name="T17" fmla="*/ 406 h 905"/>
                  <a:gd name="T18" fmla="*/ 905 w 905"/>
                  <a:gd name="T19" fmla="*/ 453 h 905"/>
                  <a:gd name="T20" fmla="*/ 904 w 905"/>
                  <a:gd name="T21" fmla="*/ 499 h 905"/>
                  <a:gd name="T22" fmla="*/ 886 w 905"/>
                  <a:gd name="T23" fmla="*/ 587 h 905"/>
                  <a:gd name="T24" fmla="*/ 851 w 905"/>
                  <a:gd name="T25" fmla="*/ 668 h 905"/>
                  <a:gd name="T26" fmla="*/ 803 w 905"/>
                  <a:gd name="T27" fmla="*/ 741 h 905"/>
                  <a:gd name="T28" fmla="*/ 741 w 905"/>
                  <a:gd name="T29" fmla="*/ 802 h 905"/>
                  <a:gd name="T30" fmla="*/ 668 w 905"/>
                  <a:gd name="T31" fmla="*/ 851 h 905"/>
                  <a:gd name="T32" fmla="*/ 587 w 905"/>
                  <a:gd name="T33" fmla="*/ 885 h 905"/>
                  <a:gd name="T34" fmla="*/ 499 w 905"/>
                  <a:gd name="T35" fmla="*/ 904 h 905"/>
                  <a:gd name="T36" fmla="*/ 453 w 905"/>
                  <a:gd name="T37" fmla="*/ 905 h 905"/>
                  <a:gd name="T38" fmla="*/ 406 w 905"/>
                  <a:gd name="T39" fmla="*/ 904 h 905"/>
                  <a:gd name="T40" fmla="*/ 318 w 905"/>
                  <a:gd name="T41" fmla="*/ 885 h 905"/>
                  <a:gd name="T42" fmla="*/ 237 w 905"/>
                  <a:gd name="T43" fmla="*/ 851 h 905"/>
                  <a:gd name="T44" fmla="*/ 164 w 905"/>
                  <a:gd name="T45" fmla="*/ 802 h 905"/>
                  <a:gd name="T46" fmla="*/ 103 w 905"/>
                  <a:gd name="T47" fmla="*/ 741 h 905"/>
                  <a:gd name="T48" fmla="*/ 54 w 905"/>
                  <a:gd name="T49" fmla="*/ 668 h 905"/>
                  <a:gd name="T50" fmla="*/ 19 w 905"/>
                  <a:gd name="T51" fmla="*/ 587 h 905"/>
                  <a:gd name="T52" fmla="*/ 2 w 905"/>
                  <a:gd name="T53" fmla="*/ 499 h 905"/>
                  <a:gd name="T54" fmla="*/ 0 w 905"/>
                  <a:gd name="T55" fmla="*/ 453 h 905"/>
                  <a:gd name="T56" fmla="*/ 2 w 905"/>
                  <a:gd name="T57" fmla="*/ 406 h 905"/>
                  <a:gd name="T58" fmla="*/ 19 w 905"/>
                  <a:gd name="T59" fmla="*/ 318 h 905"/>
                  <a:gd name="T60" fmla="*/ 54 w 905"/>
                  <a:gd name="T61" fmla="*/ 237 h 905"/>
                  <a:gd name="T62" fmla="*/ 103 w 905"/>
                  <a:gd name="T63" fmla="*/ 164 h 905"/>
                  <a:gd name="T64" fmla="*/ 164 w 905"/>
                  <a:gd name="T65" fmla="*/ 104 h 905"/>
                  <a:gd name="T66" fmla="*/ 237 w 905"/>
                  <a:gd name="T67" fmla="*/ 54 h 905"/>
                  <a:gd name="T68" fmla="*/ 318 w 905"/>
                  <a:gd name="T69" fmla="*/ 20 h 905"/>
                  <a:gd name="T70" fmla="*/ 406 w 905"/>
                  <a:gd name="T71" fmla="*/ 2 h 905"/>
                  <a:gd name="T72" fmla="*/ 453 w 905"/>
                  <a:gd name="T73" fmla="*/ 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A54362CC-C8B0-4D05-AE26-104C6A6D8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" y="4926"/>
                <a:ext cx="94" cy="37"/>
              </a:xfrm>
              <a:custGeom>
                <a:avLst/>
                <a:gdLst>
                  <a:gd name="T0" fmla="*/ 603 w 754"/>
                  <a:gd name="T1" fmla="*/ 302 h 302"/>
                  <a:gd name="T2" fmla="*/ 151 w 754"/>
                  <a:gd name="T3" fmla="*/ 302 h 302"/>
                  <a:gd name="T4" fmla="*/ 136 w 754"/>
                  <a:gd name="T5" fmla="*/ 301 h 302"/>
                  <a:gd name="T6" fmla="*/ 106 w 754"/>
                  <a:gd name="T7" fmla="*/ 294 h 302"/>
                  <a:gd name="T8" fmla="*/ 78 w 754"/>
                  <a:gd name="T9" fmla="*/ 283 h 302"/>
                  <a:gd name="T10" fmla="*/ 55 w 754"/>
                  <a:gd name="T11" fmla="*/ 267 h 302"/>
                  <a:gd name="T12" fmla="*/ 34 w 754"/>
                  <a:gd name="T13" fmla="*/ 246 h 302"/>
                  <a:gd name="T14" fmla="*/ 18 w 754"/>
                  <a:gd name="T15" fmla="*/ 223 h 302"/>
                  <a:gd name="T16" fmla="*/ 6 w 754"/>
                  <a:gd name="T17" fmla="*/ 196 h 302"/>
                  <a:gd name="T18" fmla="*/ 0 w 754"/>
                  <a:gd name="T19" fmla="*/ 166 h 302"/>
                  <a:gd name="T20" fmla="*/ 0 w 754"/>
                  <a:gd name="T21" fmla="*/ 151 h 302"/>
                  <a:gd name="T22" fmla="*/ 0 w 754"/>
                  <a:gd name="T23" fmla="*/ 136 h 302"/>
                  <a:gd name="T24" fmla="*/ 6 w 754"/>
                  <a:gd name="T25" fmla="*/ 106 h 302"/>
                  <a:gd name="T26" fmla="*/ 18 w 754"/>
                  <a:gd name="T27" fmla="*/ 78 h 302"/>
                  <a:gd name="T28" fmla="*/ 34 w 754"/>
                  <a:gd name="T29" fmla="*/ 55 h 302"/>
                  <a:gd name="T30" fmla="*/ 55 w 754"/>
                  <a:gd name="T31" fmla="*/ 34 h 302"/>
                  <a:gd name="T32" fmla="*/ 78 w 754"/>
                  <a:gd name="T33" fmla="*/ 18 h 302"/>
                  <a:gd name="T34" fmla="*/ 106 w 754"/>
                  <a:gd name="T35" fmla="*/ 7 h 302"/>
                  <a:gd name="T36" fmla="*/ 136 w 754"/>
                  <a:gd name="T37" fmla="*/ 0 h 302"/>
                  <a:gd name="T38" fmla="*/ 151 w 754"/>
                  <a:gd name="T39" fmla="*/ 0 h 302"/>
                  <a:gd name="T40" fmla="*/ 603 w 754"/>
                  <a:gd name="T41" fmla="*/ 0 h 302"/>
                  <a:gd name="T42" fmla="*/ 619 w 754"/>
                  <a:gd name="T43" fmla="*/ 0 h 302"/>
                  <a:gd name="T44" fmla="*/ 648 w 754"/>
                  <a:gd name="T45" fmla="*/ 7 h 302"/>
                  <a:gd name="T46" fmla="*/ 675 w 754"/>
                  <a:gd name="T47" fmla="*/ 18 h 302"/>
                  <a:gd name="T48" fmla="*/ 700 w 754"/>
                  <a:gd name="T49" fmla="*/ 34 h 302"/>
                  <a:gd name="T50" fmla="*/ 720 w 754"/>
                  <a:gd name="T51" fmla="*/ 55 h 302"/>
                  <a:gd name="T52" fmla="*/ 737 w 754"/>
                  <a:gd name="T53" fmla="*/ 78 h 302"/>
                  <a:gd name="T54" fmla="*/ 748 w 754"/>
                  <a:gd name="T55" fmla="*/ 106 h 302"/>
                  <a:gd name="T56" fmla="*/ 754 w 754"/>
                  <a:gd name="T57" fmla="*/ 136 h 302"/>
                  <a:gd name="T58" fmla="*/ 754 w 754"/>
                  <a:gd name="T59" fmla="*/ 151 h 302"/>
                  <a:gd name="T60" fmla="*/ 754 w 754"/>
                  <a:gd name="T61" fmla="*/ 166 h 302"/>
                  <a:gd name="T62" fmla="*/ 748 w 754"/>
                  <a:gd name="T63" fmla="*/ 196 h 302"/>
                  <a:gd name="T64" fmla="*/ 737 w 754"/>
                  <a:gd name="T65" fmla="*/ 223 h 302"/>
                  <a:gd name="T66" fmla="*/ 720 w 754"/>
                  <a:gd name="T67" fmla="*/ 246 h 302"/>
                  <a:gd name="T68" fmla="*/ 700 w 754"/>
                  <a:gd name="T69" fmla="*/ 267 h 302"/>
                  <a:gd name="T70" fmla="*/ 675 w 754"/>
                  <a:gd name="T71" fmla="*/ 283 h 302"/>
                  <a:gd name="T72" fmla="*/ 648 w 754"/>
                  <a:gd name="T73" fmla="*/ 294 h 302"/>
                  <a:gd name="T74" fmla="*/ 619 w 754"/>
                  <a:gd name="T75" fmla="*/ 301 h 302"/>
                  <a:gd name="T76" fmla="*/ 603 w 754"/>
                  <a:gd name="T77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FC5F39E5-F2CF-47A4-9AD7-5E05B3DF5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4" y="4926"/>
                <a:ext cx="95" cy="37"/>
              </a:xfrm>
              <a:custGeom>
                <a:avLst/>
                <a:gdLst>
                  <a:gd name="T0" fmla="*/ 604 w 755"/>
                  <a:gd name="T1" fmla="*/ 302 h 302"/>
                  <a:gd name="T2" fmla="*/ 151 w 755"/>
                  <a:gd name="T3" fmla="*/ 302 h 302"/>
                  <a:gd name="T4" fmla="*/ 135 w 755"/>
                  <a:gd name="T5" fmla="*/ 301 h 302"/>
                  <a:gd name="T6" fmla="*/ 106 w 755"/>
                  <a:gd name="T7" fmla="*/ 294 h 302"/>
                  <a:gd name="T8" fmla="*/ 79 w 755"/>
                  <a:gd name="T9" fmla="*/ 283 h 302"/>
                  <a:gd name="T10" fmla="*/ 55 w 755"/>
                  <a:gd name="T11" fmla="*/ 267 h 302"/>
                  <a:gd name="T12" fmla="*/ 35 w 755"/>
                  <a:gd name="T13" fmla="*/ 246 h 302"/>
                  <a:gd name="T14" fmla="*/ 18 w 755"/>
                  <a:gd name="T15" fmla="*/ 223 h 302"/>
                  <a:gd name="T16" fmla="*/ 7 w 755"/>
                  <a:gd name="T17" fmla="*/ 196 h 302"/>
                  <a:gd name="T18" fmla="*/ 1 w 755"/>
                  <a:gd name="T19" fmla="*/ 166 h 302"/>
                  <a:gd name="T20" fmla="*/ 0 w 755"/>
                  <a:gd name="T21" fmla="*/ 151 h 302"/>
                  <a:gd name="T22" fmla="*/ 1 w 755"/>
                  <a:gd name="T23" fmla="*/ 136 h 302"/>
                  <a:gd name="T24" fmla="*/ 7 w 755"/>
                  <a:gd name="T25" fmla="*/ 106 h 302"/>
                  <a:gd name="T26" fmla="*/ 18 w 755"/>
                  <a:gd name="T27" fmla="*/ 78 h 302"/>
                  <a:gd name="T28" fmla="*/ 35 w 755"/>
                  <a:gd name="T29" fmla="*/ 55 h 302"/>
                  <a:gd name="T30" fmla="*/ 55 w 755"/>
                  <a:gd name="T31" fmla="*/ 34 h 302"/>
                  <a:gd name="T32" fmla="*/ 79 w 755"/>
                  <a:gd name="T33" fmla="*/ 18 h 302"/>
                  <a:gd name="T34" fmla="*/ 106 w 755"/>
                  <a:gd name="T35" fmla="*/ 7 h 302"/>
                  <a:gd name="T36" fmla="*/ 135 w 755"/>
                  <a:gd name="T37" fmla="*/ 0 h 302"/>
                  <a:gd name="T38" fmla="*/ 151 w 755"/>
                  <a:gd name="T39" fmla="*/ 0 h 302"/>
                  <a:gd name="T40" fmla="*/ 604 w 755"/>
                  <a:gd name="T41" fmla="*/ 0 h 302"/>
                  <a:gd name="T42" fmla="*/ 619 w 755"/>
                  <a:gd name="T43" fmla="*/ 0 h 302"/>
                  <a:gd name="T44" fmla="*/ 649 w 755"/>
                  <a:gd name="T45" fmla="*/ 7 h 302"/>
                  <a:gd name="T46" fmla="*/ 676 w 755"/>
                  <a:gd name="T47" fmla="*/ 18 h 302"/>
                  <a:gd name="T48" fmla="*/ 699 w 755"/>
                  <a:gd name="T49" fmla="*/ 34 h 302"/>
                  <a:gd name="T50" fmla="*/ 720 w 755"/>
                  <a:gd name="T51" fmla="*/ 55 h 302"/>
                  <a:gd name="T52" fmla="*/ 736 w 755"/>
                  <a:gd name="T53" fmla="*/ 78 h 302"/>
                  <a:gd name="T54" fmla="*/ 748 w 755"/>
                  <a:gd name="T55" fmla="*/ 106 h 302"/>
                  <a:gd name="T56" fmla="*/ 754 w 755"/>
                  <a:gd name="T57" fmla="*/ 136 h 302"/>
                  <a:gd name="T58" fmla="*/ 755 w 755"/>
                  <a:gd name="T59" fmla="*/ 151 h 302"/>
                  <a:gd name="T60" fmla="*/ 754 w 755"/>
                  <a:gd name="T61" fmla="*/ 166 h 302"/>
                  <a:gd name="T62" fmla="*/ 748 w 755"/>
                  <a:gd name="T63" fmla="*/ 196 h 302"/>
                  <a:gd name="T64" fmla="*/ 736 w 755"/>
                  <a:gd name="T65" fmla="*/ 223 h 302"/>
                  <a:gd name="T66" fmla="*/ 720 w 755"/>
                  <a:gd name="T67" fmla="*/ 246 h 302"/>
                  <a:gd name="T68" fmla="*/ 699 w 755"/>
                  <a:gd name="T69" fmla="*/ 267 h 302"/>
                  <a:gd name="T70" fmla="*/ 676 w 755"/>
                  <a:gd name="T71" fmla="*/ 283 h 302"/>
                  <a:gd name="T72" fmla="*/ 649 w 755"/>
                  <a:gd name="T73" fmla="*/ 294 h 302"/>
                  <a:gd name="T74" fmla="*/ 619 w 755"/>
                  <a:gd name="T75" fmla="*/ 301 h 302"/>
                  <a:gd name="T76" fmla="*/ 604 w 755"/>
                  <a:gd name="T77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3">
                <a:extLst>
                  <a:ext uri="{FF2B5EF4-FFF2-40B4-BE49-F238E27FC236}">
                    <a16:creationId xmlns:a16="http://schemas.microsoft.com/office/drawing/2014/main" id="{BEFF54F1-B125-4204-8727-EC1B7B6AC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" y="4473"/>
                <a:ext cx="38" cy="95"/>
              </a:xfrm>
              <a:custGeom>
                <a:avLst/>
                <a:gdLst>
                  <a:gd name="T0" fmla="*/ 151 w 302"/>
                  <a:gd name="T1" fmla="*/ 754 h 754"/>
                  <a:gd name="T2" fmla="*/ 136 w 302"/>
                  <a:gd name="T3" fmla="*/ 754 h 754"/>
                  <a:gd name="T4" fmla="*/ 106 w 302"/>
                  <a:gd name="T5" fmla="*/ 747 h 754"/>
                  <a:gd name="T6" fmla="*/ 78 w 302"/>
                  <a:gd name="T7" fmla="*/ 736 h 754"/>
                  <a:gd name="T8" fmla="*/ 55 w 302"/>
                  <a:gd name="T9" fmla="*/ 720 h 754"/>
                  <a:gd name="T10" fmla="*/ 34 w 302"/>
                  <a:gd name="T11" fmla="*/ 699 h 754"/>
                  <a:gd name="T12" fmla="*/ 18 w 302"/>
                  <a:gd name="T13" fmla="*/ 675 h 754"/>
                  <a:gd name="T14" fmla="*/ 6 w 302"/>
                  <a:gd name="T15" fmla="*/ 648 h 754"/>
                  <a:gd name="T16" fmla="*/ 0 w 302"/>
                  <a:gd name="T17" fmla="*/ 618 h 754"/>
                  <a:gd name="T18" fmla="*/ 0 w 302"/>
                  <a:gd name="T19" fmla="*/ 603 h 754"/>
                  <a:gd name="T20" fmla="*/ 0 w 302"/>
                  <a:gd name="T21" fmla="*/ 151 h 754"/>
                  <a:gd name="T22" fmla="*/ 0 w 302"/>
                  <a:gd name="T23" fmla="*/ 136 h 754"/>
                  <a:gd name="T24" fmla="*/ 6 w 302"/>
                  <a:gd name="T25" fmla="*/ 106 h 754"/>
                  <a:gd name="T26" fmla="*/ 18 w 302"/>
                  <a:gd name="T27" fmla="*/ 78 h 754"/>
                  <a:gd name="T28" fmla="*/ 34 w 302"/>
                  <a:gd name="T29" fmla="*/ 55 h 754"/>
                  <a:gd name="T30" fmla="*/ 55 w 302"/>
                  <a:gd name="T31" fmla="*/ 34 h 754"/>
                  <a:gd name="T32" fmla="*/ 78 w 302"/>
                  <a:gd name="T33" fmla="*/ 18 h 754"/>
                  <a:gd name="T34" fmla="*/ 106 w 302"/>
                  <a:gd name="T35" fmla="*/ 7 h 754"/>
                  <a:gd name="T36" fmla="*/ 136 w 302"/>
                  <a:gd name="T37" fmla="*/ 0 h 754"/>
                  <a:gd name="T38" fmla="*/ 151 w 302"/>
                  <a:gd name="T39" fmla="*/ 0 h 754"/>
                  <a:gd name="T40" fmla="*/ 166 w 302"/>
                  <a:gd name="T41" fmla="*/ 0 h 754"/>
                  <a:gd name="T42" fmla="*/ 196 w 302"/>
                  <a:gd name="T43" fmla="*/ 7 h 754"/>
                  <a:gd name="T44" fmla="*/ 223 w 302"/>
                  <a:gd name="T45" fmla="*/ 18 h 754"/>
                  <a:gd name="T46" fmla="*/ 246 w 302"/>
                  <a:gd name="T47" fmla="*/ 34 h 754"/>
                  <a:gd name="T48" fmla="*/ 267 w 302"/>
                  <a:gd name="T49" fmla="*/ 55 h 754"/>
                  <a:gd name="T50" fmla="*/ 283 w 302"/>
                  <a:gd name="T51" fmla="*/ 78 h 754"/>
                  <a:gd name="T52" fmla="*/ 295 w 302"/>
                  <a:gd name="T53" fmla="*/ 106 h 754"/>
                  <a:gd name="T54" fmla="*/ 301 w 302"/>
                  <a:gd name="T55" fmla="*/ 136 h 754"/>
                  <a:gd name="T56" fmla="*/ 302 w 302"/>
                  <a:gd name="T57" fmla="*/ 151 h 754"/>
                  <a:gd name="T58" fmla="*/ 302 w 302"/>
                  <a:gd name="T59" fmla="*/ 603 h 754"/>
                  <a:gd name="T60" fmla="*/ 301 w 302"/>
                  <a:gd name="T61" fmla="*/ 618 h 754"/>
                  <a:gd name="T62" fmla="*/ 295 w 302"/>
                  <a:gd name="T63" fmla="*/ 648 h 754"/>
                  <a:gd name="T64" fmla="*/ 283 w 302"/>
                  <a:gd name="T65" fmla="*/ 675 h 754"/>
                  <a:gd name="T66" fmla="*/ 267 w 302"/>
                  <a:gd name="T67" fmla="*/ 699 h 754"/>
                  <a:gd name="T68" fmla="*/ 246 w 302"/>
                  <a:gd name="T69" fmla="*/ 720 h 754"/>
                  <a:gd name="T70" fmla="*/ 223 w 302"/>
                  <a:gd name="T71" fmla="*/ 736 h 754"/>
                  <a:gd name="T72" fmla="*/ 196 w 302"/>
                  <a:gd name="T73" fmla="*/ 747 h 754"/>
                  <a:gd name="T74" fmla="*/ 166 w 302"/>
                  <a:gd name="T75" fmla="*/ 754 h 754"/>
                  <a:gd name="T76" fmla="*/ 151 w 302"/>
                  <a:gd name="T77" fmla="*/ 754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id="{07B958FA-357B-4BE0-A885-00EA93415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4606"/>
                <a:ext cx="78" cy="77"/>
              </a:xfrm>
              <a:custGeom>
                <a:avLst/>
                <a:gdLst>
                  <a:gd name="T0" fmla="*/ 471 w 621"/>
                  <a:gd name="T1" fmla="*/ 621 h 621"/>
                  <a:gd name="T2" fmla="*/ 456 w 621"/>
                  <a:gd name="T3" fmla="*/ 621 h 621"/>
                  <a:gd name="T4" fmla="*/ 428 w 621"/>
                  <a:gd name="T5" fmla="*/ 615 h 621"/>
                  <a:gd name="T6" fmla="*/ 400 w 621"/>
                  <a:gd name="T7" fmla="*/ 603 h 621"/>
                  <a:gd name="T8" fmla="*/ 375 w 621"/>
                  <a:gd name="T9" fmla="*/ 587 h 621"/>
                  <a:gd name="T10" fmla="*/ 364 w 621"/>
                  <a:gd name="T11" fmla="*/ 577 h 621"/>
                  <a:gd name="T12" fmla="*/ 44 w 621"/>
                  <a:gd name="T13" fmla="*/ 257 h 621"/>
                  <a:gd name="T14" fmla="*/ 33 w 621"/>
                  <a:gd name="T15" fmla="*/ 246 h 621"/>
                  <a:gd name="T16" fmla="*/ 16 w 621"/>
                  <a:gd name="T17" fmla="*/ 220 h 621"/>
                  <a:gd name="T18" fmla="*/ 6 w 621"/>
                  <a:gd name="T19" fmla="*/ 194 h 621"/>
                  <a:gd name="T20" fmla="*/ 0 w 621"/>
                  <a:gd name="T21" fmla="*/ 165 h 621"/>
                  <a:gd name="T22" fmla="*/ 0 w 621"/>
                  <a:gd name="T23" fmla="*/ 136 h 621"/>
                  <a:gd name="T24" fmla="*/ 6 w 621"/>
                  <a:gd name="T25" fmla="*/ 108 h 621"/>
                  <a:gd name="T26" fmla="*/ 16 w 621"/>
                  <a:gd name="T27" fmla="*/ 80 h 621"/>
                  <a:gd name="T28" fmla="*/ 33 w 621"/>
                  <a:gd name="T29" fmla="*/ 55 h 621"/>
                  <a:gd name="T30" fmla="*/ 44 w 621"/>
                  <a:gd name="T31" fmla="*/ 44 h 621"/>
                  <a:gd name="T32" fmla="*/ 55 w 621"/>
                  <a:gd name="T33" fmla="*/ 33 h 621"/>
                  <a:gd name="T34" fmla="*/ 80 w 621"/>
                  <a:gd name="T35" fmla="*/ 16 h 621"/>
                  <a:gd name="T36" fmla="*/ 108 w 621"/>
                  <a:gd name="T37" fmla="*/ 6 h 621"/>
                  <a:gd name="T38" fmla="*/ 136 w 621"/>
                  <a:gd name="T39" fmla="*/ 0 h 621"/>
                  <a:gd name="T40" fmla="*/ 165 w 621"/>
                  <a:gd name="T41" fmla="*/ 0 h 621"/>
                  <a:gd name="T42" fmla="*/ 194 w 621"/>
                  <a:gd name="T43" fmla="*/ 6 h 621"/>
                  <a:gd name="T44" fmla="*/ 220 w 621"/>
                  <a:gd name="T45" fmla="*/ 16 h 621"/>
                  <a:gd name="T46" fmla="*/ 246 w 621"/>
                  <a:gd name="T47" fmla="*/ 33 h 621"/>
                  <a:gd name="T48" fmla="*/ 257 w 621"/>
                  <a:gd name="T49" fmla="*/ 44 h 621"/>
                  <a:gd name="T50" fmla="*/ 577 w 621"/>
                  <a:gd name="T51" fmla="*/ 364 h 621"/>
                  <a:gd name="T52" fmla="*/ 588 w 621"/>
                  <a:gd name="T53" fmla="*/ 375 h 621"/>
                  <a:gd name="T54" fmla="*/ 604 w 621"/>
                  <a:gd name="T55" fmla="*/ 400 h 621"/>
                  <a:gd name="T56" fmla="*/ 615 w 621"/>
                  <a:gd name="T57" fmla="*/ 427 h 621"/>
                  <a:gd name="T58" fmla="*/ 621 w 621"/>
                  <a:gd name="T59" fmla="*/ 456 h 621"/>
                  <a:gd name="T60" fmla="*/ 621 w 621"/>
                  <a:gd name="T61" fmla="*/ 485 h 621"/>
                  <a:gd name="T62" fmla="*/ 615 w 621"/>
                  <a:gd name="T63" fmla="*/ 513 h 621"/>
                  <a:gd name="T64" fmla="*/ 604 w 621"/>
                  <a:gd name="T65" fmla="*/ 540 h 621"/>
                  <a:gd name="T66" fmla="*/ 588 w 621"/>
                  <a:gd name="T67" fmla="*/ 566 h 621"/>
                  <a:gd name="T68" fmla="*/ 577 w 621"/>
                  <a:gd name="T69" fmla="*/ 577 h 621"/>
                  <a:gd name="T70" fmla="*/ 566 w 621"/>
                  <a:gd name="T71" fmla="*/ 587 h 621"/>
                  <a:gd name="T72" fmla="*/ 540 w 621"/>
                  <a:gd name="T73" fmla="*/ 603 h 621"/>
                  <a:gd name="T74" fmla="*/ 514 w 621"/>
                  <a:gd name="T75" fmla="*/ 615 h 621"/>
                  <a:gd name="T76" fmla="*/ 485 w 621"/>
                  <a:gd name="T77" fmla="*/ 621 h 621"/>
                  <a:gd name="T78" fmla="*/ 471 w 621"/>
                  <a:gd name="T79" fmla="*/ 62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15">
                <a:extLst>
                  <a:ext uri="{FF2B5EF4-FFF2-40B4-BE49-F238E27FC236}">
                    <a16:creationId xmlns:a16="http://schemas.microsoft.com/office/drawing/2014/main" id="{539ADEF0-A7E9-484A-96D1-CBC262A97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8" y="4606"/>
                <a:ext cx="78" cy="77"/>
              </a:xfrm>
              <a:custGeom>
                <a:avLst/>
                <a:gdLst>
                  <a:gd name="T0" fmla="*/ 149 w 620"/>
                  <a:gd name="T1" fmla="*/ 621 h 621"/>
                  <a:gd name="T2" fmla="*/ 135 w 620"/>
                  <a:gd name="T3" fmla="*/ 621 h 621"/>
                  <a:gd name="T4" fmla="*/ 107 w 620"/>
                  <a:gd name="T5" fmla="*/ 615 h 621"/>
                  <a:gd name="T6" fmla="*/ 80 w 620"/>
                  <a:gd name="T7" fmla="*/ 603 h 621"/>
                  <a:gd name="T8" fmla="*/ 54 w 620"/>
                  <a:gd name="T9" fmla="*/ 587 h 621"/>
                  <a:gd name="T10" fmla="*/ 43 w 620"/>
                  <a:gd name="T11" fmla="*/ 577 h 621"/>
                  <a:gd name="T12" fmla="*/ 32 w 620"/>
                  <a:gd name="T13" fmla="*/ 566 h 621"/>
                  <a:gd name="T14" fmla="*/ 16 w 620"/>
                  <a:gd name="T15" fmla="*/ 540 h 621"/>
                  <a:gd name="T16" fmla="*/ 5 w 620"/>
                  <a:gd name="T17" fmla="*/ 513 h 621"/>
                  <a:gd name="T18" fmla="*/ 0 w 620"/>
                  <a:gd name="T19" fmla="*/ 485 h 621"/>
                  <a:gd name="T20" fmla="*/ 0 w 620"/>
                  <a:gd name="T21" fmla="*/ 456 h 621"/>
                  <a:gd name="T22" fmla="*/ 5 w 620"/>
                  <a:gd name="T23" fmla="*/ 427 h 621"/>
                  <a:gd name="T24" fmla="*/ 16 w 620"/>
                  <a:gd name="T25" fmla="*/ 400 h 621"/>
                  <a:gd name="T26" fmla="*/ 32 w 620"/>
                  <a:gd name="T27" fmla="*/ 375 h 621"/>
                  <a:gd name="T28" fmla="*/ 43 w 620"/>
                  <a:gd name="T29" fmla="*/ 364 h 621"/>
                  <a:gd name="T30" fmla="*/ 364 w 620"/>
                  <a:gd name="T31" fmla="*/ 44 h 621"/>
                  <a:gd name="T32" fmla="*/ 375 w 620"/>
                  <a:gd name="T33" fmla="*/ 33 h 621"/>
                  <a:gd name="T34" fmla="*/ 400 w 620"/>
                  <a:gd name="T35" fmla="*/ 16 h 621"/>
                  <a:gd name="T36" fmla="*/ 427 w 620"/>
                  <a:gd name="T37" fmla="*/ 6 h 621"/>
                  <a:gd name="T38" fmla="*/ 455 w 620"/>
                  <a:gd name="T39" fmla="*/ 0 h 621"/>
                  <a:gd name="T40" fmla="*/ 485 w 620"/>
                  <a:gd name="T41" fmla="*/ 0 h 621"/>
                  <a:gd name="T42" fmla="*/ 512 w 620"/>
                  <a:gd name="T43" fmla="*/ 6 h 621"/>
                  <a:gd name="T44" fmla="*/ 540 w 620"/>
                  <a:gd name="T45" fmla="*/ 16 h 621"/>
                  <a:gd name="T46" fmla="*/ 565 w 620"/>
                  <a:gd name="T47" fmla="*/ 33 h 621"/>
                  <a:gd name="T48" fmla="*/ 577 w 620"/>
                  <a:gd name="T49" fmla="*/ 44 h 621"/>
                  <a:gd name="T50" fmla="*/ 587 w 620"/>
                  <a:gd name="T51" fmla="*/ 55 h 621"/>
                  <a:gd name="T52" fmla="*/ 604 w 620"/>
                  <a:gd name="T53" fmla="*/ 80 h 621"/>
                  <a:gd name="T54" fmla="*/ 615 w 620"/>
                  <a:gd name="T55" fmla="*/ 108 h 621"/>
                  <a:gd name="T56" fmla="*/ 620 w 620"/>
                  <a:gd name="T57" fmla="*/ 136 h 621"/>
                  <a:gd name="T58" fmla="*/ 620 w 620"/>
                  <a:gd name="T59" fmla="*/ 165 h 621"/>
                  <a:gd name="T60" fmla="*/ 615 w 620"/>
                  <a:gd name="T61" fmla="*/ 194 h 621"/>
                  <a:gd name="T62" fmla="*/ 604 w 620"/>
                  <a:gd name="T63" fmla="*/ 220 h 621"/>
                  <a:gd name="T64" fmla="*/ 587 w 620"/>
                  <a:gd name="T65" fmla="*/ 246 h 621"/>
                  <a:gd name="T66" fmla="*/ 577 w 620"/>
                  <a:gd name="T67" fmla="*/ 257 h 621"/>
                  <a:gd name="T68" fmla="*/ 256 w 620"/>
                  <a:gd name="T69" fmla="*/ 577 h 621"/>
                  <a:gd name="T70" fmla="*/ 245 w 620"/>
                  <a:gd name="T71" fmla="*/ 587 h 621"/>
                  <a:gd name="T72" fmla="*/ 220 w 620"/>
                  <a:gd name="T73" fmla="*/ 603 h 621"/>
                  <a:gd name="T74" fmla="*/ 192 w 620"/>
                  <a:gd name="T75" fmla="*/ 615 h 621"/>
                  <a:gd name="T76" fmla="*/ 165 w 620"/>
                  <a:gd name="T77" fmla="*/ 621 h 621"/>
                  <a:gd name="T78" fmla="*/ 149 w 620"/>
                  <a:gd name="T79" fmla="*/ 62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Freeform 16">
                <a:extLst>
                  <a:ext uri="{FF2B5EF4-FFF2-40B4-BE49-F238E27FC236}">
                    <a16:creationId xmlns:a16="http://schemas.microsoft.com/office/drawing/2014/main" id="{635BAC1C-B4C7-45C5-AD5F-5FF240E40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5077"/>
                <a:ext cx="90" cy="59"/>
              </a:xfrm>
              <a:custGeom>
                <a:avLst/>
                <a:gdLst>
                  <a:gd name="T0" fmla="*/ 150 w 719"/>
                  <a:gd name="T1" fmla="*/ 475 h 475"/>
                  <a:gd name="T2" fmla="*/ 128 w 719"/>
                  <a:gd name="T3" fmla="*/ 474 h 475"/>
                  <a:gd name="T4" fmla="*/ 86 w 719"/>
                  <a:gd name="T5" fmla="*/ 462 h 475"/>
                  <a:gd name="T6" fmla="*/ 49 w 719"/>
                  <a:gd name="T7" fmla="*/ 437 h 475"/>
                  <a:gd name="T8" fmla="*/ 21 w 719"/>
                  <a:gd name="T9" fmla="*/ 403 h 475"/>
                  <a:gd name="T10" fmla="*/ 11 w 719"/>
                  <a:gd name="T11" fmla="*/ 382 h 475"/>
                  <a:gd name="T12" fmla="*/ 5 w 719"/>
                  <a:gd name="T13" fmla="*/ 367 h 475"/>
                  <a:gd name="T14" fmla="*/ 0 w 719"/>
                  <a:gd name="T15" fmla="*/ 338 h 475"/>
                  <a:gd name="T16" fmla="*/ 0 w 719"/>
                  <a:gd name="T17" fmla="*/ 309 h 475"/>
                  <a:gd name="T18" fmla="*/ 6 w 719"/>
                  <a:gd name="T19" fmla="*/ 280 h 475"/>
                  <a:gd name="T20" fmla="*/ 17 w 719"/>
                  <a:gd name="T21" fmla="*/ 254 h 475"/>
                  <a:gd name="T22" fmla="*/ 33 w 719"/>
                  <a:gd name="T23" fmla="*/ 229 h 475"/>
                  <a:gd name="T24" fmla="*/ 53 w 719"/>
                  <a:gd name="T25" fmla="*/ 208 h 475"/>
                  <a:gd name="T26" fmla="*/ 78 w 719"/>
                  <a:gd name="T27" fmla="*/ 191 h 475"/>
                  <a:gd name="T28" fmla="*/ 92 w 719"/>
                  <a:gd name="T29" fmla="*/ 185 h 475"/>
                  <a:gd name="T30" fmla="*/ 511 w 719"/>
                  <a:gd name="T31" fmla="*/ 12 h 475"/>
                  <a:gd name="T32" fmla="*/ 525 w 719"/>
                  <a:gd name="T33" fmla="*/ 7 h 475"/>
                  <a:gd name="T34" fmla="*/ 555 w 719"/>
                  <a:gd name="T35" fmla="*/ 0 h 475"/>
                  <a:gd name="T36" fmla="*/ 584 w 719"/>
                  <a:gd name="T37" fmla="*/ 2 h 475"/>
                  <a:gd name="T38" fmla="*/ 613 w 719"/>
                  <a:gd name="T39" fmla="*/ 7 h 475"/>
                  <a:gd name="T40" fmla="*/ 639 w 719"/>
                  <a:gd name="T41" fmla="*/ 18 h 475"/>
                  <a:gd name="T42" fmla="*/ 664 w 719"/>
                  <a:gd name="T43" fmla="*/ 34 h 475"/>
                  <a:gd name="T44" fmla="*/ 684 w 719"/>
                  <a:gd name="T45" fmla="*/ 55 h 475"/>
                  <a:gd name="T46" fmla="*/ 702 w 719"/>
                  <a:gd name="T47" fmla="*/ 79 h 475"/>
                  <a:gd name="T48" fmla="*/ 708 w 719"/>
                  <a:gd name="T49" fmla="*/ 94 h 475"/>
                  <a:gd name="T50" fmla="*/ 713 w 719"/>
                  <a:gd name="T51" fmla="*/ 108 h 475"/>
                  <a:gd name="T52" fmla="*/ 719 w 719"/>
                  <a:gd name="T53" fmla="*/ 138 h 475"/>
                  <a:gd name="T54" fmla="*/ 719 w 719"/>
                  <a:gd name="T55" fmla="*/ 166 h 475"/>
                  <a:gd name="T56" fmla="*/ 713 w 719"/>
                  <a:gd name="T57" fmla="*/ 195 h 475"/>
                  <a:gd name="T58" fmla="*/ 702 w 719"/>
                  <a:gd name="T59" fmla="*/ 222 h 475"/>
                  <a:gd name="T60" fmla="*/ 686 w 719"/>
                  <a:gd name="T61" fmla="*/ 246 h 475"/>
                  <a:gd name="T62" fmla="*/ 666 w 719"/>
                  <a:gd name="T63" fmla="*/ 267 h 475"/>
                  <a:gd name="T64" fmla="*/ 640 w 719"/>
                  <a:gd name="T65" fmla="*/ 284 h 475"/>
                  <a:gd name="T66" fmla="*/ 627 w 719"/>
                  <a:gd name="T67" fmla="*/ 290 h 475"/>
                  <a:gd name="T68" fmla="*/ 208 w 719"/>
                  <a:gd name="T69" fmla="*/ 464 h 475"/>
                  <a:gd name="T70" fmla="*/ 194 w 719"/>
                  <a:gd name="T71" fmla="*/ 469 h 475"/>
                  <a:gd name="T72" fmla="*/ 165 w 719"/>
                  <a:gd name="T73" fmla="*/ 475 h 475"/>
                  <a:gd name="T74" fmla="*/ 150 w 719"/>
                  <a:gd name="T75" fmla="*/ 475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17">
                <a:extLst>
                  <a:ext uri="{FF2B5EF4-FFF2-40B4-BE49-F238E27FC236}">
                    <a16:creationId xmlns:a16="http://schemas.microsoft.com/office/drawing/2014/main" id="{4552C90B-6B84-4419-B86B-3C99AAA76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" y="4753"/>
                <a:ext cx="90" cy="59"/>
              </a:xfrm>
              <a:custGeom>
                <a:avLst/>
                <a:gdLst>
                  <a:gd name="T0" fmla="*/ 151 w 720"/>
                  <a:gd name="T1" fmla="*/ 474 h 474"/>
                  <a:gd name="T2" fmla="*/ 129 w 720"/>
                  <a:gd name="T3" fmla="*/ 472 h 474"/>
                  <a:gd name="T4" fmla="*/ 87 w 720"/>
                  <a:gd name="T5" fmla="*/ 460 h 474"/>
                  <a:gd name="T6" fmla="*/ 50 w 720"/>
                  <a:gd name="T7" fmla="*/ 437 h 474"/>
                  <a:gd name="T8" fmla="*/ 21 w 720"/>
                  <a:gd name="T9" fmla="*/ 402 h 474"/>
                  <a:gd name="T10" fmla="*/ 11 w 720"/>
                  <a:gd name="T11" fmla="*/ 381 h 474"/>
                  <a:gd name="T12" fmla="*/ 6 w 720"/>
                  <a:gd name="T13" fmla="*/ 367 h 474"/>
                  <a:gd name="T14" fmla="*/ 0 w 720"/>
                  <a:gd name="T15" fmla="*/ 337 h 474"/>
                  <a:gd name="T16" fmla="*/ 1 w 720"/>
                  <a:gd name="T17" fmla="*/ 308 h 474"/>
                  <a:gd name="T18" fmla="*/ 6 w 720"/>
                  <a:gd name="T19" fmla="*/ 279 h 474"/>
                  <a:gd name="T20" fmla="*/ 17 w 720"/>
                  <a:gd name="T21" fmla="*/ 252 h 474"/>
                  <a:gd name="T22" fmla="*/ 34 w 720"/>
                  <a:gd name="T23" fmla="*/ 229 h 474"/>
                  <a:gd name="T24" fmla="*/ 54 w 720"/>
                  <a:gd name="T25" fmla="*/ 207 h 474"/>
                  <a:gd name="T26" fmla="*/ 79 w 720"/>
                  <a:gd name="T27" fmla="*/ 191 h 474"/>
                  <a:gd name="T28" fmla="*/ 93 w 720"/>
                  <a:gd name="T29" fmla="*/ 184 h 474"/>
                  <a:gd name="T30" fmla="*/ 512 w 720"/>
                  <a:gd name="T31" fmla="*/ 10 h 474"/>
                  <a:gd name="T32" fmla="*/ 526 w 720"/>
                  <a:gd name="T33" fmla="*/ 5 h 474"/>
                  <a:gd name="T34" fmla="*/ 555 w 720"/>
                  <a:gd name="T35" fmla="*/ 0 h 474"/>
                  <a:gd name="T36" fmla="*/ 585 w 720"/>
                  <a:gd name="T37" fmla="*/ 0 h 474"/>
                  <a:gd name="T38" fmla="*/ 613 w 720"/>
                  <a:gd name="T39" fmla="*/ 6 h 474"/>
                  <a:gd name="T40" fmla="*/ 640 w 720"/>
                  <a:gd name="T41" fmla="*/ 17 h 474"/>
                  <a:gd name="T42" fmla="*/ 665 w 720"/>
                  <a:gd name="T43" fmla="*/ 33 h 474"/>
                  <a:gd name="T44" fmla="*/ 685 w 720"/>
                  <a:gd name="T45" fmla="*/ 53 h 474"/>
                  <a:gd name="T46" fmla="*/ 702 w 720"/>
                  <a:gd name="T47" fmla="*/ 78 h 474"/>
                  <a:gd name="T48" fmla="*/ 709 w 720"/>
                  <a:gd name="T49" fmla="*/ 92 h 474"/>
                  <a:gd name="T50" fmla="*/ 714 w 720"/>
                  <a:gd name="T51" fmla="*/ 107 h 474"/>
                  <a:gd name="T52" fmla="*/ 720 w 720"/>
                  <a:gd name="T53" fmla="*/ 136 h 474"/>
                  <a:gd name="T54" fmla="*/ 719 w 720"/>
                  <a:gd name="T55" fmla="*/ 166 h 474"/>
                  <a:gd name="T56" fmla="*/ 714 w 720"/>
                  <a:gd name="T57" fmla="*/ 194 h 474"/>
                  <a:gd name="T58" fmla="*/ 702 w 720"/>
                  <a:gd name="T59" fmla="*/ 221 h 474"/>
                  <a:gd name="T60" fmla="*/ 686 w 720"/>
                  <a:gd name="T61" fmla="*/ 245 h 474"/>
                  <a:gd name="T62" fmla="*/ 666 w 720"/>
                  <a:gd name="T63" fmla="*/ 267 h 474"/>
                  <a:gd name="T64" fmla="*/ 641 w 720"/>
                  <a:gd name="T65" fmla="*/ 283 h 474"/>
                  <a:gd name="T66" fmla="*/ 627 w 720"/>
                  <a:gd name="T67" fmla="*/ 289 h 474"/>
                  <a:gd name="T68" fmla="*/ 208 w 720"/>
                  <a:gd name="T69" fmla="*/ 462 h 474"/>
                  <a:gd name="T70" fmla="*/ 195 w 720"/>
                  <a:gd name="T71" fmla="*/ 467 h 474"/>
                  <a:gd name="T72" fmla="*/ 165 w 720"/>
                  <a:gd name="T73" fmla="*/ 474 h 474"/>
                  <a:gd name="T74" fmla="*/ 151 w 720"/>
                  <a:gd name="T75" fmla="*/ 474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5AF6E9C8-E6BE-4EED-A8F4-249B92C04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4508"/>
                <a:ext cx="59" cy="90"/>
              </a:xfrm>
              <a:custGeom>
                <a:avLst/>
                <a:gdLst>
                  <a:gd name="T0" fmla="*/ 324 w 474"/>
                  <a:gd name="T1" fmla="*/ 718 h 718"/>
                  <a:gd name="T2" fmla="*/ 302 w 474"/>
                  <a:gd name="T3" fmla="*/ 717 h 718"/>
                  <a:gd name="T4" fmla="*/ 260 w 474"/>
                  <a:gd name="T5" fmla="*/ 705 h 718"/>
                  <a:gd name="T6" fmla="*/ 223 w 474"/>
                  <a:gd name="T7" fmla="*/ 681 h 718"/>
                  <a:gd name="T8" fmla="*/ 194 w 474"/>
                  <a:gd name="T9" fmla="*/ 647 h 718"/>
                  <a:gd name="T10" fmla="*/ 184 w 474"/>
                  <a:gd name="T11" fmla="*/ 626 h 718"/>
                  <a:gd name="T12" fmla="*/ 11 w 474"/>
                  <a:gd name="T13" fmla="*/ 208 h 718"/>
                  <a:gd name="T14" fmla="*/ 6 w 474"/>
                  <a:gd name="T15" fmla="*/ 194 h 718"/>
                  <a:gd name="T16" fmla="*/ 0 w 474"/>
                  <a:gd name="T17" fmla="*/ 164 h 718"/>
                  <a:gd name="T18" fmla="*/ 0 w 474"/>
                  <a:gd name="T19" fmla="*/ 134 h 718"/>
                  <a:gd name="T20" fmla="*/ 6 w 474"/>
                  <a:gd name="T21" fmla="*/ 106 h 718"/>
                  <a:gd name="T22" fmla="*/ 17 w 474"/>
                  <a:gd name="T23" fmla="*/ 79 h 718"/>
                  <a:gd name="T24" fmla="*/ 33 w 474"/>
                  <a:gd name="T25" fmla="*/ 55 h 718"/>
                  <a:gd name="T26" fmla="*/ 54 w 474"/>
                  <a:gd name="T27" fmla="*/ 34 h 718"/>
                  <a:gd name="T28" fmla="*/ 78 w 474"/>
                  <a:gd name="T29" fmla="*/ 18 h 718"/>
                  <a:gd name="T30" fmla="*/ 93 w 474"/>
                  <a:gd name="T31" fmla="*/ 11 h 718"/>
                  <a:gd name="T32" fmla="*/ 107 w 474"/>
                  <a:gd name="T33" fmla="*/ 5 h 718"/>
                  <a:gd name="T34" fmla="*/ 137 w 474"/>
                  <a:gd name="T35" fmla="*/ 0 h 718"/>
                  <a:gd name="T36" fmla="*/ 167 w 474"/>
                  <a:gd name="T37" fmla="*/ 0 h 718"/>
                  <a:gd name="T38" fmla="*/ 194 w 474"/>
                  <a:gd name="T39" fmla="*/ 6 h 718"/>
                  <a:gd name="T40" fmla="*/ 221 w 474"/>
                  <a:gd name="T41" fmla="*/ 17 h 718"/>
                  <a:gd name="T42" fmla="*/ 246 w 474"/>
                  <a:gd name="T43" fmla="*/ 33 h 718"/>
                  <a:gd name="T44" fmla="*/ 267 w 474"/>
                  <a:gd name="T45" fmla="*/ 53 h 718"/>
                  <a:gd name="T46" fmla="*/ 284 w 474"/>
                  <a:gd name="T47" fmla="*/ 78 h 718"/>
                  <a:gd name="T48" fmla="*/ 290 w 474"/>
                  <a:gd name="T49" fmla="*/ 92 h 718"/>
                  <a:gd name="T50" fmla="*/ 463 w 474"/>
                  <a:gd name="T51" fmla="*/ 510 h 718"/>
                  <a:gd name="T52" fmla="*/ 469 w 474"/>
                  <a:gd name="T53" fmla="*/ 525 h 718"/>
                  <a:gd name="T54" fmla="*/ 474 w 474"/>
                  <a:gd name="T55" fmla="*/ 554 h 718"/>
                  <a:gd name="T56" fmla="*/ 474 w 474"/>
                  <a:gd name="T57" fmla="*/ 584 h 718"/>
                  <a:gd name="T58" fmla="*/ 468 w 474"/>
                  <a:gd name="T59" fmla="*/ 612 h 718"/>
                  <a:gd name="T60" fmla="*/ 457 w 474"/>
                  <a:gd name="T61" fmla="*/ 638 h 718"/>
                  <a:gd name="T62" fmla="*/ 441 w 474"/>
                  <a:gd name="T63" fmla="*/ 663 h 718"/>
                  <a:gd name="T64" fmla="*/ 421 w 474"/>
                  <a:gd name="T65" fmla="*/ 684 h 718"/>
                  <a:gd name="T66" fmla="*/ 395 w 474"/>
                  <a:gd name="T67" fmla="*/ 701 h 718"/>
                  <a:gd name="T68" fmla="*/ 382 w 474"/>
                  <a:gd name="T69" fmla="*/ 707 h 718"/>
                  <a:gd name="T70" fmla="*/ 368 w 474"/>
                  <a:gd name="T71" fmla="*/ 712 h 718"/>
                  <a:gd name="T72" fmla="*/ 338 w 474"/>
                  <a:gd name="T73" fmla="*/ 718 h 718"/>
                  <a:gd name="T74" fmla="*/ 324 w 474"/>
                  <a:gd name="T75" fmla="*/ 718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Freeform 19">
                <a:extLst>
                  <a:ext uri="{FF2B5EF4-FFF2-40B4-BE49-F238E27FC236}">
                    <a16:creationId xmlns:a16="http://schemas.microsoft.com/office/drawing/2014/main" id="{806126A9-2F85-4D35-A3E7-223DFA95D7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4753"/>
                <a:ext cx="90" cy="59"/>
              </a:xfrm>
              <a:custGeom>
                <a:avLst/>
                <a:gdLst>
                  <a:gd name="T0" fmla="*/ 568 w 719"/>
                  <a:gd name="T1" fmla="*/ 474 h 474"/>
                  <a:gd name="T2" fmla="*/ 554 w 719"/>
                  <a:gd name="T3" fmla="*/ 474 h 474"/>
                  <a:gd name="T4" fmla="*/ 525 w 719"/>
                  <a:gd name="T5" fmla="*/ 467 h 474"/>
                  <a:gd name="T6" fmla="*/ 511 w 719"/>
                  <a:gd name="T7" fmla="*/ 462 h 474"/>
                  <a:gd name="T8" fmla="*/ 92 w 719"/>
                  <a:gd name="T9" fmla="*/ 289 h 474"/>
                  <a:gd name="T10" fmla="*/ 78 w 719"/>
                  <a:gd name="T11" fmla="*/ 283 h 474"/>
                  <a:gd name="T12" fmla="*/ 53 w 719"/>
                  <a:gd name="T13" fmla="*/ 267 h 474"/>
                  <a:gd name="T14" fmla="*/ 33 w 719"/>
                  <a:gd name="T15" fmla="*/ 245 h 474"/>
                  <a:gd name="T16" fmla="*/ 17 w 719"/>
                  <a:gd name="T17" fmla="*/ 221 h 474"/>
                  <a:gd name="T18" fmla="*/ 6 w 719"/>
                  <a:gd name="T19" fmla="*/ 194 h 474"/>
                  <a:gd name="T20" fmla="*/ 0 w 719"/>
                  <a:gd name="T21" fmla="*/ 166 h 474"/>
                  <a:gd name="T22" fmla="*/ 0 w 719"/>
                  <a:gd name="T23" fmla="*/ 136 h 474"/>
                  <a:gd name="T24" fmla="*/ 5 w 719"/>
                  <a:gd name="T25" fmla="*/ 107 h 474"/>
                  <a:gd name="T26" fmla="*/ 11 w 719"/>
                  <a:gd name="T27" fmla="*/ 92 h 474"/>
                  <a:gd name="T28" fmla="*/ 18 w 719"/>
                  <a:gd name="T29" fmla="*/ 78 h 474"/>
                  <a:gd name="T30" fmla="*/ 34 w 719"/>
                  <a:gd name="T31" fmla="*/ 53 h 474"/>
                  <a:gd name="T32" fmla="*/ 56 w 719"/>
                  <a:gd name="T33" fmla="*/ 33 h 474"/>
                  <a:gd name="T34" fmla="*/ 79 w 719"/>
                  <a:gd name="T35" fmla="*/ 17 h 474"/>
                  <a:gd name="T36" fmla="*/ 107 w 719"/>
                  <a:gd name="T37" fmla="*/ 6 h 474"/>
                  <a:gd name="T38" fmla="*/ 135 w 719"/>
                  <a:gd name="T39" fmla="*/ 0 h 474"/>
                  <a:gd name="T40" fmla="*/ 164 w 719"/>
                  <a:gd name="T41" fmla="*/ 0 h 474"/>
                  <a:gd name="T42" fmla="*/ 194 w 719"/>
                  <a:gd name="T43" fmla="*/ 5 h 474"/>
                  <a:gd name="T44" fmla="*/ 208 w 719"/>
                  <a:gd name="T45" fmla="*/ 10 h 474"/>
                  <a:gd name="T46" fmla="*/ 627 w 719"/>
                  <a:gd name="T47" fmla="*/ 184 h 474"/>
                  <a:gd name="T48" fmla="*/ 640 w 719"/>
                  <a:gd name="T49" fmla="*/ 191 h 474"/>
                  <a:gd name="T50" fmla="*/ 666 w 719"/>
                  <a:gd name="T51" fmla="*/ 207 h 474"/>
                  <a:gd name="T52" fmla="*/ 686 w 719"/>
                  <a:gd name="T53" fmla="*/ 229 h 474"/>
                  <a:gd name="T54" fmla="*/ 702 w 719"/>
                  <a:gd name="T55" fmla="*/ 252 h 474"/>
                  <a:gd name="T56" fmla="*/ 713 w 719"/>
                  <a:gd name="T57" fmla="*/ 279 h 474"/>
                  <a:gd name="T58" fmla="*/ 719 w 719"/>
                  <a:gd name="T59" fmla="*/ 308 h 474"/>
                  <a:gd name="T60" fmla="*/ 719 w 719"/>
                  <a:gd name="T61" fmla="*/ 337 h 474"/>
                  <a:gd name="T62" fmla="*/ 713 w 719"/>
                  <a:gd name="T63" fmla="*/ 367 h 474"/>
                  <a:gd name="T64" fmla="*/ 708 w 719"/>
                  <a:gd name="T65" fmla="*/ 381 h 474"/>
                  <a:gd name="T66" fmla="*/ 698 w 719"/>
                  <a:gd name="T67" fmla="*/ 402 h 474"/>
                  <a:gd name="T68" fmla="*/ 669 w 719"/>
                  <a:gd name="T69" fmla="*/ 437 h 474"/>
                  <a:gd name="T70" fmla="*/ 633 w 719"/>
                  <a:gd name="T71" fmla="*/ 460 h 474"/>
                  <a:gd name="T72" fmla="*/ 591 w 719"/>
                  <a:gd name="T73" fmla="*/ 472 h 474"/>
                  <a:gd name="T74" fmla="*/ 568 w 719"/>
                  <a:gd name="T75" fmla="*/ 474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20">
                <a:extLst>
                  <a:ext uri="{FF2B5EF4-FFF2-40B4-BE49-F238E27FC236}">
                    <a16:creationId xmlns:a16="http://schemas.microsoft.com/office/drawing/2014/main" id="{83384BB8-A044-4729-BB9F-1A8772B44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" y="5077"/>
                <a:ext cx="90" cy="59"/>
              </a:xfrm>
              <a:custGeom>
                <a:avLst/>
                <a:gdLst>
                  <a:gd name="T0" fmla="*/ 569 w 720"/>
                  <a:gd name="T1" fmla="*/ 475 h 475"/>
                  <a:gd name="T2" fmla="*/ 555 w 720"/>
                  <a:gd name="T3" fmla="*/ 475 h 475"/>
                  <a:gd name="T4" fmla="*/ 525 w 720"/>
                  <a:gd name="T5" fmla="*/ 469 h 475"/>
                  <a:gd name="T6" fmla="*/ 512 w 720"/>
                  <a:gd name="T7" fmla="*/ 464 h 475"/>
                  <a:gd name="T8" fmla="*/ 93 w 720"/>
                  <a:gd name="T9" fmla="*/ 290 h 475"/>
                  <a:gd name="T10" fmla="*/ 79 w 720"/>
                  <a:gd name="T11" fmla="*/ 284 h 475"/>
                  <a:gd name="T12" fmla="*/ 54 w 720"/>
                  <a:gd name="T13" fmla="*/ 267 h 475"/>
                  <a:gd name="T14" fmla="*/ 34 w 720"/>
                  <a:gd name="T15" fmla="*/ 246 h 475"/>
                  <a:gd name="T16" fmla="*/ 17 w 720"/>
                  <a:gd name="T17" fmla="*/ 222 h 475"/>
                  <a:gd name="T18" fmla="*/ 6 w 720"/>
                  <a:gd name="T19" fmla="*/ 195 h 475"/>
                  <a:gd name="T20" fmla="*/ 1 w 720"/>
                  <a:gd name="T21" fmla="*/ 166 h 475"/>
                  <a:gd name="T22" fmla="*/ 0 w 720"/>
                  <a:gd name="T23" fmla="*/ 138 h 475"/>
                  <a:gd name="T24" fmla="*/ 6 w 720"/>
                  <a:gd name="T25" fmla="*/ 108 h 475"/>
                  <a:gd name="T26" fmla="*/ 11 w 720"/>
                  <a:gd name="T27" fmla="*/ 94 h 475"/>
                  <a:gd name="T28" fmla="*/ 17 w 720"/>
                  <a:gd name="T29" fmla="*/ 79 h 475"/>
                  <a:gd name="T30" fmla="*/ 35 w 720"/>
                  <a:gd name="T31" fmla="*/ 55 h 475"/>
                  <a:gd name="T32" fmla="*/ 55 w 720"/>
                  <a:gd name="T33" fmla="*/ 34 h 475"/>
                  <a:gd name="T34" fmla="*/ 80 w 720"/>
                  <a:gd name="T35" fmla="*/ 18 h 475"/>
                  <a:gd name="T36" fmla="*/ 107 w 720"/>
                  <a:gd name="T37" fmla="*/ 7 h 475"/>
                  <a:gd name="T38" fmla="*/ 135 w 720"/>
                  <a:gd name="T39" fmla="*/ 2 h 475"/>
                  <a:gd name="T40" fmla="*/ 165 w 720"/>
                  <a:gd name="T41" fmla="*/ 0 h 475"/>
                  <a:gd name="T42" fmla="*/ 194 w 720"/>
                  <a:gd name="T43" fmla="*/ 7 h 475"/>
                  <a:gd name="T44" fmla="*/ 208 w 720"/>
                  <a:gd name="T45" fmla="*/ 12 h 475"/>
                  <a:gd name="T46" fmla="*/ 627 w 720"/>
                  <a:gd name="T47" fmla="*/ 185 h 475"/>
                  <a:gd name="T48" fmla="*/ 641 w 720"/>
                  <a:gd name="T49" fmla="*/ 191 h 475"/>
                  <a:gd name="T50" fmla="*/ 666 w 720"/>
                  <a:gd name="T51" fmla="*/ 208 h 475"/>
                  <a:gd name="T52" fmla="*/ 686 w 720"/>
                  <a:gd name="T53" fmla="*/ 229 h 475"/>
                  <a:gd name="T54" fmla="*/ 702 w 720"/>
                  <a:gd name="T55" fmla="*/ 254 h 475"/>
                  <a:gd name="T56" fmla="*/ 714 w 720"/>
                  <a:gd name="T57" fmla="*/ 280 h 475"/>
                  <a:gd name="T58" fmla="*/ 719 w 720"/>
                  <a:gd name="T59" fmla="*/ 309 h 475"/>
                  <a:gd name="T60" fmla="*/ 720 w 720"/>
                  <a:gd name="T61" fmla="*/ 338 h 475"/>
                  <a:gd name="T62" fmla="*/ 714 w 720"/>
                  <a:gd name="T63" fmla="*/ 367 h 475"/>
                  <a:gd name="T64" fmla="*/ 709 w 720"/>
                  <a:gd name="T65" fmla="*/ 382 h 475"/>
                  <a:gd name="T66" fmla="*/ 698 w 720"/>
                  <a:gd name="T67" fmla="*/ 403 h 475"/>
                  <a:gd name="T68" fmla="*/ 670 w 720"/>
                  <a:gd name="T69" fmla="*/ 437 h 475"/>
                  <a:gd name="T70" fmla="*/ 633 w 720"/>
                  <a:gd name="T71" fmla="*/ 462 h 475"/>
                  <a:gd name="T72" fmla="*/ 591 w 720"/>
                  <a:gd name="T73" fmla="*/ 474 h 475"/>
                  <a:gd name="T74" fmla="*/ 569 w 720"/>
                  <a:gd name="T75" fmla="*/ 475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21">
                <a:extLst>
                  <a:ext uri="{FF2B5EF4-FFF2-40B4-BE49-F238E27FC236}">
                    <a16:creationId xmlns:a16="http://schemas.microsoft.com/office/drawing/2014/main" id="{D0640FCB-F28C-45B0-B2A6-0581DC438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0" y="4508"/>
                <a:ext cx="59" cy="90"/>
              </a:xfrm>
              <a:custGeom>
                <a:avLst/>
                <a:gdLst>
                  <a:gd name="T0" fmla="*/ 151 w 475"/>
                  <a:gd name="T1" fmla="*/ 718 h 718"/>
                  <a:gd name="T2" fmla="*/ 136 w 475"/>
                  <a:gd name="T3" fmla="*/ 718 h 718"/>
                  <a:gd name="T4" fmla="*/ 107 w 475"/>
                  <a:gd name="T5" fmla="*/ 712 h 718"/>
                  <a:gd name="T6" fmla="*/ 93 w 475"/>
                  <a:gd name="T7" fmla="*/ 707 h 718"/>
                  <a:gd name="T8" fmla="*/ 79 w 475"/>
                  <a:gd name="T9" fmla="*/ 701 h 718"/>
                  <a:gd name="T10" fmla="*/ 54 w 475"/>
                  <a:gd name="T11" fmla="*/ 684 h 718"/>
                  <a:gd name="T12" fmla="*/ 34 w 475"/>
                  <a:gd name="T13" fmla="*/ 663 h 718"/>
                  <a:gd name="T14" fmla="*/ 17 w 475"/>
                  <a:gd name="T15" fmla="*/ 638 h 718"/>
                  <a:gd name="T16" fmla="*/ 6 w 475"/>
                  <a:gd name="T17" fmla="*/ 612 h 718"/>
                  <a:gd name="T18" fmla="*/ 0 w 475"/>
                  <a:gd name="T19" fmla="*/ 584 h 718"/>
                  <a:gd name="T20" fmla="*/ 0 w 475"/>
                  <a:gd name="T21" fmla="*/ 554 h 718"/>
                  <a:gd name="T22" fmla="*/ 6 w 475"/>
                  <a:gd name="T23" fmla="*/ 525 h 718"/>
                  <a:gd name="T24" fmla="*/ 11 w 475"/>
                  <a:gd name="T25" fmla="*/ 510 h 718"/>
                  <a:gd name="T26" fmla="*/ 184 w 475"/>
                  <a:gd name="T27" fmla="*/ 92 h 718"/>
                  <a:gd name="T28" fmla="*/ 191 w 475"/>
                  <a:gd name="T29" fmla="*/ 78 h 718"/>
                  <a:gd name="T30" fmla="*/ 208 w 475"/>
                  <a:gd name="T31" fmla="*/ 53 h 718"/>
                  <a:gd name="T32" fmla="*/ 228 w 475"/>
                  <a:gd name="T33" fmla="*/ 33 h 718"/>
                  <a:gd name="T34" fmla="*/ 253 w 475"/>
                  <a:gd name="T35" fmla="*/ 17 h 718"/>
                  <a:gd name="T36" fmla="*/ 280 w 475"/>
                  <a:gd name="T37" fmla="*/ 6 h 718"/>
                  <a:gd name="T38" fmla="*/ 308 w 475"/>
                  <a:gd name="T39" fmla="*/ 0 h 718"/>
                  <a:gd name="T40" fmla="*/ 338 w 475"/>
                  <a:gd name="T41" fmla="*/ 0 h 718"/>
                  <a:gd name="T42" fmla="*/ 367 w 475"/>
                  <a:gd name="T43" fmla="*/ 5 h 718"/>
                  <a:gd name="T44" fmla="*/ 381 w 475"/>
                  <a:gd name="T45" fmla="*/ 11 h 718"/>
                  <a:gd name="T46" fmla="*/ 396 w 475"/>
                  <a:gd name="T47" fmla="*/ 18 h 718"/>
                  <a:gd name="T48" fmla="*/ 420 w 475"/>
                  <a:gd name="T49" fmla="*/ 34 h 718"/>
                  <a:gd name="T50" fmla="*/ 441 w 475"/>
                  <a:gd name="T51" fmla="*/ 55 h 718"/>
                  <a:gd name="T52" fmla="*/ 457 w 475"/>
                  <a:gd name="T53" fmla="*/ 79 h 718"/>
                  <a:gd name="T54" fmla="*/ 468 w 475"/>
                  <a:gd name="T55" fmla="*/ 106 h 718"/>
                  <a:gd name="T56" fmla="*/ 475 w 475"/>
                  <a:gd name="T57" fmla="*/ 134 h 718"/>
                  <a:gd name="T58" fmla="*/ 475 w 475"/>
                  <a:gd name="T59" fmla="*/ 164 h 718"/>
                  <a:gd name="T60" fmla="*/ 468 w 475"/>
                  <a:gd name="T61" fmla="*/ 194 h 718"/>
                  <a:gd name="T62" fmla="*/ 463 w 475"/>
                  <a:gd name="T63" fmla="*/ 208 h 718"/>
                  <a:gd name="T64" fmla="*/ 290 w 475"/>
                  <a:gd name="T65" fmla="*/ 626 h 718"/>
                  <a:gd name="T66" fmla="*/ 280 w 475"/>
                  <a:gd name="T67" fmla="*/ 647 h 718"/>
                  <a:gd name="T68" fmla="*/ 251 w 475"/>
                  <a:gd name="T69" fmla="*/ 681 h 718"/>
                  <a:gd name="T70" fmla="*/ 214 w 475"/>
                  <a:gd name="T71" fmla="*/ 705 h 718"/>
                  <a:gd name="T72" fmla="*/ 173 w 475"/>
                  <a:gd name="T73" fmla="*/ 717 h 718"/>
                  <a:gd name="T74" fmla="*/ 151 w 475"/>
                  <a:gd name="T75" fmla="*/ 718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Freeform 22">
                <a:extLst>
                  <a:ext uri="{FF2B5EF4-FFF2-40B4-BE49-F238E27FC236}">
                    <a16:creationId xmlns:a16="http://schemas.microsoft.com/office/drawing/2014/main" id="{4EE2C00A-3F9B-4A77-8721-FA7D63604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" y="4473"/>
                <a:ext cx="943" cy="792"/>
              </a:xfrm>
              <a:custGeom>
                <a:avLst/>
                <a:gdLst>
                  <a:gd name="T0" fmla="*/ 6382 w 7546"/>
                  <a:gd name="T1" fmla="*/ 6302 h 6332"/>
                  <a:gd name="T2" fmla="*/ 6329 w 7546"/>
                  <a:gd name="T3" fmla="*/ 6231 h 6332"/>
                  <a:gd name="T4" fmla="*/ 6334 w 7546"/>
                  <a:gd name="T5" fmla="*/ 6117 h 6332"/>
                  <a:gd name="T6" fmla="*/ 6513 w 7546"/>
                  <a:gd name="T7" fmla="*/ 5896 h 6332"/>
                  <a:gd name="T8" fmla="*/ 6854 w 7546"/>
                  <a:gd name="T9" fmla="*/ 5364 h 6332"/>
                  <a:gd name="T10" fmla="*/ 7092 w 7546"/>
                  <a:gd name="T11" fmla="*/ 4783 h 6332"/>
                  <a:gd name="T12" fmla="*/ 7222 w 7546"/>
                  <a:gd name="T13" fmla="*/ 4167 h 6332"/>
                  <a:gd name="T14" fmla="*/ 7243 w 7546"/>
                  <a:gd name="T15" fmla="*/ 3679 h 6332"/>
                  <a:gd name="T16" fmla="*/ 7155 w 7546"/>
                  <a:gd name="T17" fmla="*/ 2986 h 6332"/>
                  <a:gd name="T18" fmla="*/ 6937 w 7546"/>
                  <a:gd name="T19" fmla="*/ 2343 h 6332"/>
                  <a:gd name="T20" fmla="*/ 6603 w 7546"/>
                  <a:gd name="T21" fmla="*/ 1763 h 6332"/>
                  <a:gd name="T22" fmla="*/ 6166 w 7546"/>
                  <a:gd name="T23" fmla="*/ 1260 h 6332"/>
                  <a:gd name="T24" fmla="*/ 5642 w 7546"/>
                  <a:gd name="T25" fmla="*/ 848 h 6332"/>
                  <a:gd name="T26" fmla="*/ 5044 w 7546"/>
                  <a:gd name="T27" fmla="*/ 543 h 6332"/>
                  <a:gd name="T28" fmla="*/ 4386 w 7546"/>
                  <a:gd name="T29" fmla="*/ 355 h 6332"/>
                  <a:gd name="T30" fmla="*/ 3773 w 7546"/>
                  <a:gd name="T31" fmla="*/ 302 h 6332"/>
                  <a:gd name="T32" fmla="*/ 3159 w 7546"/>
                  <a:gd name="T33" fmla="*/ 355 h 6332"/>
                  <a:gd name="T34" fmla="*/ 2501 w 7546"/>
                  <a:gd name="T35" fmla="*/ 543 h 6332"/>
                  <a:gd name="T36" fmla="*/ 1903 w 7546"/>
                  <a:gd name="T37" fmla="*/ 848 h 6332"/>
                  <a:gd name="T38" fmla="*/ 1379 w 7546"/>
                  <a:gd name="T39" fmla="*/ 1260 h 6332"/>
                  <a:gd name="T40" fmla="*/ 943 w 7546"/>
                  <a:gd name="T41" fmla="*/ 1763 h 6332"/>
                  <a:gd name="T42" fmla="*/ 608 w 7546"/>
                  <a:gd name="T43" fmla="*/ 2343 h 6332"/>
                  <a:gd name="T44" fmla="*/ 390 w 7546"/>
                  <a:gd name="T45" fmla="*/ 2986 h 6332"/>
                  <a:gd name="T46" fmla="*/ 303 w 7546"/>
                  <a:gd name="T47" fmla="*/ 3679 h 6332"/>
                  <a:gd name="T48" fmla="*/ 324 w 7546"/>
                  <a:gd name="T49" fmla="*/ 4167 h 6332"/>
                  <a:gd name="T50" fmla="*/ 453 w 7546"/>
                  <a:gd name="T51" fmla="*/ 4783 h 6332"/>
                  <a:gd name="T52" fmla="*/ 691 w 7546"/>
                  <a:gd name="T53" fmla="*/ 5364 h 6332"/>
                  <a:gd name="T54" fmla="*/ 1032 w 7546"/>
                  <a:gd name="T55" fmla="*/ 5896 h 6332"/>
                  <a:gd name="T56" fmla="*/ 1212 w 7546"/>
                  <a:gd name="T57" fmla="*/ 6117 h 6332"/>
                  <a:gd name="T58" fmla="*/ 1216 w 7546"/>
                  <a:gd name="T59" fmla="*/ 6231 h 6332"/>
                  <a:gd name="T60" fmla="*/ 1162 w 7546"/>
                  <a:gd name="T61" fmla="*/ 6303 h 6332"/>
                  <a:gd name="T62" fmla="*/ 1051 w 7546"/>
                  <a:gd name="T63" fmla="*/ 6330 h 6332"/>
                  <a:gd name="T64" fmla="*/ 961 w 7546"/>
                  <a:gd name="T65" fmla="*/ 6281 h 6332"/>
                  <a:gd name="T66" fmla="*/ 595 w 7546"/>
                  <a:gd name="T67" fmla="*/ 5801 h 6332"/>
                  <a:gd name="T68" fmla="*/ 279 w 7546"/>
                  <a:gd name="T69" fmla="*/ 5193 h 6332"/>
                  <a:gd name="T70" fmla="*/ 79 w 7546"/>
                  <a:gd name="T71" fmla="*/ 4540 h 6332"/>
                  <a:gd name="T72" fmla="*/ 0 w 7546"/>
                  <a:gd name="T73" fmla="*/ 3856 h 6332"/>
                  <a:gd name="T74" fmla="*/ 30 w 7546"/>
                  <a:gd name="T75" fmla="*/ 3289 h 6332"/>
                  <a:gd name="T76" fmla="*/ 198 w 7546"/>
                  <a:gd name="T77" fmla="*/ 2561 h 6332"/>
                  <a:gd name="T78" fmla="*/ 500 w 7546"/>
                  <a:gd name="T79" fmla="*/ 1894 h 6332"/>
                  <a:gd name="T80" fmla="*/ 920 w 7546"/>
                  <a:gd name="T81" fmla="*/ 1304 h 6332"/>
                  <a:gd name="T82" fmla="*/ 1444 w 7546"/>
                  <a:gd name="T83" fmla="*/ 805 h 6332"/>
                  <a:gd name="T84" fmla="*/ 2056 w 7546"/>
                  <a:gd name="T85" fmla="*/ 412 h 6332"/>
                  <a:gd name="T86" fmla="*/ 2741 w 7546"/>
                  <a:gd name="T87" fmla="*/ 143 h 6332"/>
                  <a:gd name="T88" fmla="*/ 3483 w 7546"/>
                  <a:gd name="T89" fmla="*/ 11 h 6332"/>
                  <a:gd name="T90" fmla="*/ 4062 w 7546"/>
                  <a:gd name="T91" fmla="*/ 11 h 6332"/>
                  <a:gd name="T92" fmla="*/ 4805 w 7546"/>
                  <a:gd name="T93" fmla="*/ 143 h 6332"/>
                  <a:gd name="T94" fmla="*/ 5489 w 7546"/>
                  <a:gd name="T95" fmla="*/ 412 h 6332"/>
                  <a:gd name="T96" fmla="*/ 6101 w 7546"/>
                  <a:gd name="T97" fmla="*/ 805 h 6332"/>
                  <a:gd name="T98" fmla="*/ 6625 w 7546"/>
                  <a:gd name="T99" fmla="*/ 1304 h 6332"/>
                  <a:gd name="T100" fmla="*/ 7045 w 7546"/>
                  <a:gd name="T101" fmla="*/ 1894 h 6332"/>
                  <a:gd name="T102" fmla="*/ 7348 w 7546"/>
                  <a:gd name="T103" fmla="*/ 2561 h 6332"/>
                  <a:gd name="T104" fmla="*/ 7516 w 7546"/>
                  <a:gd name="T105" fmla="*/ 3289 h 6332"/>
                  <a:gd name="T106" fmla="*/ 7545 w 7546"/>
                  <a:gd name="T107" fmla="*/ 3856 h 6332"/>
                  <a:gd name="T108" fmla="*/ 7467 w 7546"/>
                  <a:gd name="T109" fmla="*/ 4540 h 6332"/>
                  <a:gd name="T110" fmla="*/ 7266 w 7546"/>
                  <a:gd name="T111" fmla="*/ 5193 h 6332"/>
                  <a:gd name="T112" fmla="*/ 6951 w 7546"/>
                  <a:gd name="T113" fmla="*/ 5801 h 6332"/>
                  <a:gd name="T114" fmla="*/ 6584 w 7546"/>
                  <a:gd name="T115" fmla="*/ 6281 h 6332"/>
                  <a:gd name="T116" fmla="*/ 6487 w 7546"/>
                  <a:gd name="T117" fmla="*/ 6331 h 6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23">
                <a:extLst>
                  <a:ext uri="{FF2B5EF4-FFF2-40B4-BE49-F238E27FC236}">
                    <a16:creationId xmlns:a16="http://schemas.microsoft.com/office/drawing/2014/main" id="{E8BAF00B-6674-4255-8BA4-C7062AD71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6" y="5133"/>
                <a:ext cx="302" cy="113"/>
              </a:xfrm>
              <a:custGeom>
                <a:avLst/>
                <a:gdLst>
                  <a:gd name="T0" fmla="*/ 2264 w 2414"/>
                  <a:gd name="T1" fmla="*/ 905 h 905"/>
                  <a:gd name="T2" fmla="*/ 150 w 2414"/>
                  <a:gd name="T3" fmla="*/ 905 h 905"/>
                  <a:gd name="T4" fmla="*/ 135 w 2414"/>
                  <a:gd name="T5" fmla="*/ 904 h 905"/>
                  <a:gd name="T6" fmla="*/ 105 w 2414"/>
                  <a:gd name="T7" fmla="*/ 898 h 905"/>
                  <a:gd name="T8" fmla="*/ 79 w 2414"/>
                  <a:gd name="T9" fmla="*/ 886 h 905"/>
                  <a:gd name="T10" fmla="*/ 54 w 2414"/>
                  <a:gd name="T11" fmla="*/ 870 h 905"/>
                  <a:gd name="T12" fmla="*/ 34 w 2414"/>
                  <a:gd name="T13" fmla="*/ 850 h 905"/>
                  <a:gd name="T14" fmla="*/ 17 w 2414"/>
                  <a:gd name="T15" fmla="*/ 826 h 905"/>
                  <a:gd name="T16" fmla="*/ 6 w 2414"/>
                  <a:gd name="T17" fmla="*/ 798 h 905"/>
                  <a:gd name="T18" fmla="*/ 0 w 2414"/>
                  <a:gd name="T19" fmla="*/ 770 h 905"/>
                  <a:gd name="T20" fmla="*/ 0 w 2414"/>
                  <a:gd name="T21" fmla="*/ 754 h 905"/>
                  <a:gd name="T22" fmla="*/ 0 w 2414"/>
                  <a:gd name="T23" fmla="*/ 151 h 905"/>
                  <a:gd name="T24" fmla="*/ 0 w 2414"/>
                  <a:gd name="T25" fmla="*/ 135 h 905"/>
                  <a:gd name="T26" fmla="*/ 6 w 2414"/>
                  <a:gd name="T27" fmla="*/ 106 h 905"/>
                  <a:gd name="T28" fmla="*/ 17 w 2414"/>
                  <a:gd name="T29" fmla="*/ 79 h 905"/>
                  <a:gd name="T30" fmla="*/ 34 w 2414"/>
                  <a:gd name="T31" fmla="*/ 55 h 905"/>
                  <a:gd name="T32" fmla="*/ 54 w 2414"/>
                  <a:gd name="T33" fmla="*/ 34 h 905"/>
                  <a:gd name="T34" fmla="*/ 79 w 2414"/>
                  <a:gd name="T35" fmla="*/ 19 h 905"/>
                  <a:gd name="T36" fmla="*/ 105 w 2414"/>
                  <a:gd name="T37" fmla="*/ 6 h 905"/>
                  <a:gd name="T38" fmla="*/ 135 w 2414"/>
                  <a:gd name="T39" fmla="*/ 0 h 905"/>
                  <a:gd name="T40" fmla="*/ 150 w 2414"/>
                  <a:gd name="T41" fmla="*/ 0 h 905"/>
                  <a:gd name="T42" fmla="*/ 2264 w 2414"/>
                  <a:gd name="T43" fmla="*/ 0 h 905"/>
                  <a:gd name="T44" fmla="*/ 2279 w 2414"/>
                  <a:gd name="T45" fmla="*/ 0 h 905"/>
                  <a:gd name="T46" fmla="*/ 2308 w 2414"/>
                  <a:gd name="T47" fmla="*/ 6 h 905"/>
                  <a:gd name="T48" fmla="*/ 2335 w 2414"/>
                  <a:gd name="T49" fmla="*/ 19 h 905"/>
                  <a:gd name="T50" fmla="*/ 2359 w 2414"/>
                  <a:gd name="T51" fmla="*/ 34 h 905"/>
                  <a:gd name="T52" fmla="*/ 2379 w 2414"/>
                  <a:gd name="T53" fmla="*/ 55 h 905"/>
                  <a:gd name="T54" fmla="*/ 2396 w 2414"/>
                  <a:gd name="T55" fmla="*/ 79 h 905"/>
                  <a:gd name="T56" fmla="*/ 2407 w 2414"/>
                  <a:gd name="T57" fmla="*/ 106 h 905"/>
                  <a:gd name="T58" fmla="*/ 2413 w 2414"/>
                  <a:gd name="T59" fmla="*/ 135 h 905"/>
                  <a:gd name="T60" fmla="*/ 2414 w 2414"/>
                  <a:gd name="T61" fmla="*/ 151 h 905"/>
                  <a:gd name="T62" fmla="*/ 2414 w 2414"/>
                  <a:gd name="T63" fmla="*/ 754 h 905"/>
                  <a:gd name="T64" fmla="*/ 2413 w 2414"/>
                  <a:gd name="T65" fmla="*/ 770 h 905"/>
                  <a:gd name="T66" fmla="*/ 2407 w 2414"/>
                  <a:gd name="T67" fmla="*/ 798 h 905"/>
                  <a:gd name="T68" fmla="*/ 2396 w 2414"/>
                  <a:gd name="T69" fmla="*/ 826 h 905"/>
                  <a:gd name="T70" fmla="*/ 2379 w 2414"/>
                  <a:gd name="T71" fmla="*/ 850 h 905"/>
                  <a:gd name="T72" fmla="*/ 2359 w 2414"/>
                  <a:gd name="T73" fmla="*/ 870 h 905"/>
                  <a:gd name="T74" fmla="*/ 2335 w 2414"/>
                  <a:gd name="T75" fmla="*/ 886 h 905"/>
                  <a:gd name="T76" fmla="*/ 2308 w 2414"/>
                  <a:gd name="T77" fmla="*/ 898 h 905"/>
                  <a:gd name="T78" fmla="*/ 2279 w 2414"/>
                  <a:gd name="T79" fmla="*/ 904 h 905"/>
                  <a:gd name="T80" fmla="*/ 2264 w 2414"/>
                  <a:gd name="T81" fmla="*/ 905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24">
                <a:extLst>
                  <a:ext uri="{FF2B5EF4-FFF2-40B4-BE49-F238E27FC236}">
                    <a16:creationId xmlns:a16="http://schemas.microsoft.com/office/drawing/2014/main" id="{3C3E4EB7-4E6A-4BB5-916F-A57EC9AA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" y="5152"/>
                <a:ext cx="37" cy="75"/>
              </a:xfrm>
              <a:custGeom>
                <a:avLst/>
                <a:gdLst>
                  <a:gd name="T0" fmla="*/ 151 w 302"/>
                  <a:gd name="T1" fmla="*/ 603 h 603"/>
                  <a:gd name="T2" fmla="*/ 151 w 302"/>
                  <a:gd name="T3" fmla="*/ 603 h 603"/>
                  <a:gd name="T4" fmla="*/ 135 w 302"/>
                  <a:gd name="T5" fmla="*/ 602 h 603"/>
                  <a:gd name="T6" fmla="*/ 106 w 302"/>
                  <a:gd name="T7" fmla="*/ 596 h 603"/>
                  <a:gd name="T8" fmla="*/ 79 w 302"/>
                  <a:gd name="T9" fmla="*/ 585 h 603"/>
                  <a:gd name="T10" fmla="*/ 54 w 302"/>
                  <a:gd name="T11" fmla="*/ 568 h 603"/>
                  <a:gd name="T12" fmla="*/ 34 w 302"/>
                  <a:gd name="T13" fmla="*/ 548 h 603"/>
                  <a:gd name="T14" fmla="*/ 19 w 302"/>
                  <a:gd name="T15" fmla="*/ 524 h 603"/>
                  <a:gd name="T16" fmla="*/ 6 w 302"/>
                  <a:gd name="T17" fmla="*/ 497 h 603"/>
                  <a:gd name="T18" fmla="*/ 1 w 302"/>
                  <a:gd name="T19" fmla="*/ 468 h 603"/>
                  <a:gd name="T20" fmla="*/ 0 w 302"/>
                  <a:gd name="T21" fmla="*/ 452 h 603"/>
                  <a:gd name="T22" fmla="*/ 0 w 302"/>
                  <a:gd name="T23" fmla="*/ 150 h 603"/>
                  <a:gd name="T24" fmla="*/ 1 w 302"/>
                  <a:gd name="T25" fmla="*/ 135 h 603"/>
                  <a:gd name="T26" fmla="*/ 6 w 302"/>
                  <a:gd name="T27" fmla="*/ 105 h 603"/>
                  <a:gd name="T28" fmla="*/ 19 w 302"/>
                  <a:gd name="T29" fmla="*/ 79 h 603"/>
                  <a:gd name="T30" fmla="*/ 34 w 302"/>
                  <a:gd name="T31" fmla="*/ 54 h 603"/>
                  <a:gd name="T32" fmla="*/ 54 w 302"/>
                  <a:gd name="T33" fmla="*/ 34 h 603"/>
                  <a:gd name="T34" fmla="*/ 79 w 302"/>
                  <a:gd name="T35" fmla="*/ 18 h 603"/>
                  <a:gd name="T36" fmla="*/ 106 w 302"/>
                  <a:gd name="T37" fmla="*/ 6 h 603"/>
                  <a:gd name="T38" fmla="*/ 135 w 302"/>
                  <a:gd name="T39" fmla="*/ 1 h 603"/>
                  <a:gd name="T40" fmla="*/ 151 w 302"/>
                  <a:gd name="T41" fmla="*/ 0 h 603"/>
                  <a:gd name="T42" fmla="*/ 151 w 302"/>
                  <a:gd name="T43" fmla="*/ 0 h 603"/>
                  <a:gd name="T44" fmla="*/ 166 w 302"/>
                  <a:gd name="T45" fmla="*/ 1 h 603"/>
                  <a:gd name="T46" fmla="*/ 196 w 302"/>
                  <a:gd name="T47" fmla="*/ 6 h 603"/>
                  <a:gd name="T48" fmla="*/ 223 w 302"/>
                  <a:gd name="T49" fmla="*/ 18 h 603"/>
                  <a:gd name="T50" fmla="*/ 247 w 302"/>
                  <a:gd name="T51" fmla="*/ 34 h 603"/>
                  <a:gd name="T52" fmla="*/ 268 w 302"/>
                  <a:gd name="T53" fmla="*/ 54 h 603"/>
                  <a:gd name="T54" fmla="*/ 284 w 302"/>
                  <a:gd name="T55" fmla="*/ 79 h 603"/>
                  <a:gd name="T56" fmla="*/ 295 w 302"/>
                  <a:gd name="T57" fmla="*/ 105 h 603"/>
                  <a:gd name="T58" fmla="*/ 302 w 302"/>
                  <a:gd name="T59" fmla="*/ 135 h 603"/>
                  <a:gd name="T60" fmla="*/ 302 w 302"/>
                  <a:gd name="T61" fmla="*/ 150 h 603"/>
                  <a:gd name="T62" fmla="*/ 302 w 302"/>
                  <a:gd name="T63" fmla="*/ 452 h 603"/>
                  <a:gd name="T64" fmla="*/ 302 w 302"/>
                  <a:gd name="T65" fmla="*/ 468 h 603"/>
                  <a:gd name="T66" fmla="*/ 295 w 302"/>
                  <a:gd name="T67" fmla="*/ 497 h 603"/>
                  <a:gd name="T68" fmla="*/ 284 w 302"/>
                  <a:gd name="T69" fmla="*/ 524 h 603"/>
                  <a:gd name="T70" fmla="*/ 268 w 302"/>
                  <a:gd name="T71" fmla="*/ 548 h 603"/>
                  <a:gd name="T72" fmla="*/ 247 w 302"/>
                  <a:gd name="T73" fmla="*/ 568 h 603"/>
                  <a:gd name="T74" fmla="*/ 223 w 302"/>
                  <a:gd name="T75" fmla="*/ 585 h 603"/>
                  <a:gd name="T76" fmla="*/ 196 w 302"/>
                  <a:gd name="T77" fmla="*/ 596 h 603"/>
                  <a:gd name="T78" fmla="*/ 166 w 302"/>
                  <a:gd name="T79" fmla="*/ 602 h 603"/>
                  <a:gd name="T80" fmla="*/ 151 w 302"/>
                  <a:gd name="T81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25">
                <a:extLst>
                  <a:ext uri="{FF2B5EF4-FFF2-40B4-BE49-F238E27FC236}">
                    <a16:creationId xmlns:a16="http://schemas.microsoft.com/office/drawing/2014/main" id="{0691AD60-9A87-4C8D-8BD2-8E4558954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" y="5152"/>
                <a:ext cx="38" cy="75"/>
              </a:xfrm>
              <a:custGeom>
                <a:avLst/>
                <a:gdLst>
                  <a:gd name="T0" fmla="*/ 151 w 302"/>
                  <a:gd name="T1" fmla="*/ 603 h 603"/>
                  <a:gd name="T2" fmla="*/ 151 w 302"/>
                  <a:gd name="T3" fmla="*/ 603 h 603"/>
                  <a:gd name="T4" fmla="*/ 136 w 302"/>
                  <a:gd name="T5" fmla="*/ 602 h 603"/>
                  <a:gd name="T6" fmla="*/ 106 w 302"/>
                  <a:gd name="T7" fmla="*/ 596 h 603"/>
                  <a:gd name="T8" fmla="*/ 78 w 302"/>
                  <a:gd name="T9" fmla="*/ 585 h 603"/>
                  <a:gd name="T10" fmla="*/ 55 w 302"/>
                  <a:gd name="T11" fmla="*/ 568 h 603"/>
                  <a:gd name="T12" fmla="*/ 34 w 302"/>
                  <a:gd name="T13" fmla="*/ 548 h 603"/>
                  <a:gd name="T14" fmla="*/ 18 w 302"/>
                  <a:gd name="T15" fmla="*/ 524 h 603"/>
                  <a:gd name="T16" fmla="*/ 6 w 302"/>
                  <a:gd name="T17" fmla="*/ 497 h 603"/>
                  <a:gd name="T18" fmla="*/ 0 w 302"/>
                  <a:gd name="T19" fmla="*/ 468 h 603"/>
                  <a:gd name="T20" fmla="*/ 0 w 302"/>
                  <a:gd name="T21" fmla="*/ 452 h 603"/>
                  <a:gd name="T22" fmla="*/ 0 w 302"/>
                  <a:gd name="T23" fmla="*/ 150 h 603"/>
                  <a:gd name="T24" fmla="*/ 0 w 302"/>
                  <a:gd name="T25" fmla="*/ 135 h 603"/>
                  <a:gd name="T26" fmla="*/ 6 w 302"/>
                  <a:gd name="T27" fmla="*/ 105 h 603"/>
                  <a:gd name="T28" fmla="*/ 18 w 302"/>
                  <a:gd name="T29" fmla="*/ 79 h 603"/>
                  <a:gd name="T30" fmla="*/ 34 w 302"/>
                  <a:gd name="T31" fmla="*/ 54 h 603"/>
                  <a:gd name="T32" fmla="*/ 55 w 302"/>
                  <a:gd name="T33" fmla="*/ 34 h 603"/>
                  <a:gd name="T34" fmla="*/ 78 w 302"/>
                  <a:gd name="T35" fmla="*/ 18 h 603"/>
                  <a:gd name="T36" fmla="*/ 106 w 302"/>
                  <a:gd name="T37" fmla="*/ 6 h 603"/>
                  <a:gd name="T38" fmla="*/ 136 w 302"/>
                  <a:gd name="T39" fmla="*/ 1 h 603"/>
                  <a:gd name="T40" fmla="*/ 151 w 302"/>
                  <a:gd name="T41" fmla="*/ 0 h 603"/>
                  <a:gd name="T42" fmla="*/ 151 w 302"/>
                  <a:gd name="T43" fmla="*/ 0 h 603"/>
                  <a:gd name="T44" fmla="*/ 166 w 302"/>
                  <a:gd name="T45" fmla="*/ 1 h 603"/>
                  <a:gd name="T46" fmla="*/ 196 w 302"/>
                  <a:gd name="T47" fmla="*/ 6 h 603"/>
                  <a:gd name="T48" fmla="*/ 223 w 302"/>
                  <a:gd name="T49" fmla="*/ 18 h 603"/>
                  <a:gd name="T50" fmla="*/ 246 w 302"/>
                  <a:gd name="T51" fmla="*/ 34 h 603"/>
                  <a:gd name="T52" fmla="*/ 267 w 302"/>
                  <a:gd name="T53" fmla="*/ 54 h 603"/>
                  <a:gd name="T54" fmla="*/ 283 w 302"/>
                  <a:gd name="T55" fmla="*/ 79 h 603"/>
                  <a:gd name="T56" fmla="*/ 295 w 302"/>
                  <a:gd name="T57" fmla="*/ 105 h 603"/>
                  <a:gd name="T58" fmla="*/ 301 w 302"/>
                  <a:gd name="T59" fmla="*/ 135 h 603"/>
                  <a:gd name="T60" fmla="*/ 302 w 302"/>
                  <a:gd name="T61" fmla="*/ 150 h 603"/>
                  <a:gd name="T62" fmla="*/ 302 w 302"/>
                  <a:gd name="T63" fmla="*/ 452 h 603"/>
                  <a:gd name="T64" fmla="*/ 301 w 302"/>
                  <a:gd name="T65" fmla="*/ 468 h 603"/>
                  <a:gd name="T66" fmla="*/ 295 w 302"/>
                  <a:gd name="T67" fmla="*/ 497 h 603"/>
                  <a:gd name="T68" fmla="*/ 283 w 302"/>
                  <a:gd name="T69" fmla="*/ 524 h 603"/>
                  <a:gd name="T70" fmla="*/ 267 w 302"/>
                  <a:gd name="T71" fmla="*/ 548 h 603"/>
                  <a:gd name="T72" fmla="*/ 246 w 302"/>
                  <a:gd name="T73" fmla="*/ 568 h 603"/>
                  <a:gd name="T74" fmla="*/ 223 w 302"/>
                  <a:gd name="T75" fmla="*/ 585 h 603"/>
                  <a:gd name="T76" fmla="*/ 196 w 302"/>
                  <a:gd name="T77" fmla="*/ 596 h 603"/>
                  <a:gd name="T78" fmla="*/ 166 w 302"/>
                  <a:gd name="T79" fmla="*/ 602 h 603"/>
                  <a:gd name="T80" fmla="*/ 151 w 302"/>
                  <a:gd name="T81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26">
                <a:extLst>
                  <a:ext uri="{FF2B5EF4-FFF2-40B4-BE49-F238E27FC236}">
                    <a16:creationId xmlns:a16="http://schemas.microsoft.com/office/drawing/2014/main" id="{33D2BA3D-5E5F-46C8-9E6B-55D09D43B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5152"/>
                <a:ext cx="37" cy="75"/>
              </a:xfrm>
              <a:custGeom>
                <a:avLst/>
                <a:gdLst>
                  <a:gd name="T0" fmla="*/ 151 w 302"/>
                  <a:gd name="T1" fmla="*/ 603 h 603"/>
                  <a:gd name="T2" fmla="*/ 151 w 302"/>
                  <a:gd name="T3" fmla="*/ 603 h 603"/>
                  <a:gd name="T4" fmla="*/ 136 w 302"/>
                  <a:gd name="T5" fmla="*/ 602 h 603"/>
                  <a:gd name="T6" fmla="*/ 106 w 302"/>
                  <a:gd name="T7" fmla="*/ 596 h 603"/>
                  <a:gd name="T8" fmla="*/ 79 w 302"/>
                  <a:gd name="T9" fmla="*/ 585 h 603"/>
                  <a:gd name="T10" fmla="*/ 55 w 302"/>
                  <a:gd name="T11" fmla="*/ 568 h 603"/>
                  <a:gd name="T12" fmla="*/ 34 w 302"/>
                  <a:gd name="T13" fmla="*/ 548 h 603"/>
                  <a:gd name="T14" fmla="*/ 19 w 302"/>
                  <a:gd name="T15" fmla="*/ 524 h 603"/>
                  <a:gd name="T16" fmla="*/ 7 w 302"/>
                  <a:gd name="T17" fmla="*/ 497 h 603"/>
                  <a:gd name="T18" fmla="*/ 1 w 302"/>
                  <a:gd name="T19" fmla="*/ 468 h 603"/>
                  <a:gd name="T20" fmla="*/ 0 w 302"/>
                  <a:gd name="T21" fmla="*/ 452 h 603"/>
                  <a:gd name="T22" fmla="*/ 0 w 302"/>
                  <a:gd name="T23" fmla="*/ 150 h 603"/>
                  <a:gd name="T24" fmla="*/ 1 w 302"/>
                  <a:gd name="T25" fmla="*/ 135 h 603"/>
                  <a:gd name="T26" fmla="*/ 7 w 302"/>
                  <a:gd name="T27" fmla="*/ 105 h 603"/>
                  <a:gd name="T28" fmla="*/ 19 w 302"/>
                  <a:gd name="T29" fmla="*/ 79 h 603"/>
                  <a:gd name="T30" fmla="*/ 34 w 302"/>
                  <a:gd name="T31" fmla="*/ 54 h 603"/>
                  <a:gd name="T32" fmla="*/ 55 w 302"/>
                  <a:gd name="T33" fmla="*/ 34 h 603"/>
                  <a:gd name="T34" fmla="*/ 79 w 302"/>
                  <a:gd name="T35" fmla="*/ 18 h 603"/>
                  <a:gd name="T36" fmla="*/ 106 w 302"/>
                  <a:gd name="T37" fmla="*/ 6 h 603"/>
                  <a:gd name="T38" fmla="*/ 136 w 302"/>
                  <a:gd name="T39" fmla="*/ 1 h 603"/>
                  <a:gd name="T40" fmla="*/ 151 w 302"/>
                  <a:gd name="T41" fmla="*/ 0 h 603"/>
                  <a:gd name="T42" fmla="*/ 151 w 302"/>
                  <a:gd name="T43" fmla="*/ 0 h 603"/>
                  <a:gd name="T44" fmla="*/ 167 w 302"/>
                  <a:gd name="T45" fmla="*/ 1 h 603"/>
                  <a:gd name="T46" fmla="*/ 196 w 302"/>
                  <a:gd name="T47" fmla="*/ 6 h 603"/>
                  <a:gd name="T48" fmla="*/ 223 w 302"/>
                  <a:gd name="T49" fmla="*/ 18 h 603"/>
                  <a:gd name="T50" fmla="*/ 248 w 302"/>
                  <a:gd name="T51" fmla="*/ 34 h 603"/>
                  <a:gd name="T52" fmla="*/ 268 w 302"/>
                  <a:gd name="T53" fmla="*/ 54 h 603"/>
                  <a:gd name="T54" fmla="*/ 285 w 302"/>
                  <a:gd name="T55" fmla="*/ 79 h 603"/>
                  <a:gd name="T56" fmla="*/ 296 w 302"/>
                  <a:gd name="T57" fmla="*/ 105 h 603"/>
                  <a:gd name="T58" fmla="*/ 302 w 302"/>
                  <a:gd name="T59" fmla="*/ 135 h 603"/>
                  <a:gd name="T60" fmla="*/ 302 w 302"/>
                  <a:gd name="T61" fmla="*/ 150 h 603"/>
                  <a:gd name="T62" fmla="*/ 302 w 302"/>
                  <a:gd name="T63" fmla="*/ 452 h 603"/>
                  <a:gd name="T64" fmla="*/ 302 w 302"/>
                  <a:gd name="T65" fmla="*/ 468 h 603"/>
                  <a:gd name="T66" fmla="*/ 296 w 302"/>
                  <a:gd name="T67" fmla="*/ 497 h 603"/>
                  <a:gd name="T68" fmla="*/ 285 w 302"/>
                  <a:gd name="T69" fmla="*/ 524 h 603"/>
                  <a:gd name="T70" fmla="*/ 268 w 302"/>
                  <a:gd name="T71" fmla="*/ 548 h 603"/>
                  <a:gd name="T72" fmla="*/ 248 w 302"/>
                  <a:gd name="T73" fmla="*/ 568 h 603"/>
                  <a:gd name="T74" fmla="*/ 223 w 302"/>
                  <a:gd name="T75" fmla="*/ 585 h 603"/>
                  <a:gd name="T76" fmla="*/ 196 w 302"/>
                  <a:gd name="T77" fmla="*/ 596 h 603"/>
                  <a:gd name="T78" fmla="*/ 167 w 302"/>
                  <a:gd name="T79" fmla="*/ 602 h 603"/>
                  <a:gd name="T80" fmla="*/ 151 w 302"/>
                  <a:gd name="T81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6B455924-4021-433F-BA8F-5A2C53A4998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67710" y="5864225"/>
              <a:ext cx="1154129" cy="993775"/>
              <a:chOff x="1010" y="4398"/>
              <a:chExt cx="1094" cy="942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9B135AF1-7D6F-4D36-B158-EC211B17B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4398"/>
                <a:ext cx="1094" cy="942"/>
              </a:xfrm>
              <a:custGeom>
                <a:avLst/>
                <a:gdLst>
                  <a:gd name="T0" fmla="*/ 1421 w 8753"/>
                  <a:gd name="T1" fmla="*/ 7537 h 7537"/>
                  <a:gd name="T2" fmla="*/ 1377 w 8753"/>
                  <a:gd name="T3" fmla="*/ 7531 h 7537"/>
                  <a:gd name="T4" fmla="*/ 1325 w 8753"/>
                  <a:gd name="T5" fmla="*/ 7504 h 7537"/>
                  <a:gd name="T6" fmla="*/ 1236 w 8753"/>
                  <a:gd name="T7" fmla="*/ 7416 h 7537"/>
                  <a:gd name="T8" fmla="*/ 945 w 8753"/>
                  <a:gd name="T9" fmla="*/ 7086 h 7537"/>
                  <a:gd name="T10" fmla="*/ 691 w 8753"/>
                  <a:gd name="T11" fmla="*/ 6733 h 7537"/>
                  <a:gd name="T12" fmla="*/ 475 w 8753"/>
                  <a:gd name="T13" fmla="*/ 6359 h 7537"/>
                  <a:gd name="T14" fmla="*/ 299 w 8753"/>
                  <a:gd name="T15" fmla="*/ 5966 h 7537"/>
                  <a:gd name="T16" fmla="*/ 162 w 8753"/>
                  <a:gd name="T17" fmla="*/ 5557 h 7537"/>
                  <a:gd name="T18" fmla="*/ 66 w 8753"/>
                  <a:gd name="T19" fmla="*/ 5136 h 7537"/>
                  <a:gd name="T20" fmla="*/ 11 w 8753"/>
                  <a:gd name="T21" fmla="*/ 4703 h 7537"/>
                  <a:gd name="T22" fmla="*/ 0 w 8753"/>
                  <a:gd name="T23" fmla="*/ 4372 h 7537"/>
                  <a:gd name="T24" fmla="*/ 12 w 8753"/>
                  <a:gd name="T25" fmla="*/ 4036 h 7537"/>
                  <a:gd name="T26" fmla="*/ 68 w 8753"/>
                  <a:gd name="T27" fmla="*/ 3598 h 7537"/>
                  <a:gd name="T28" fmla="*/ 166 w 8753"/>
                  <a:gd name="T29" fmla="*/ 3176 h 7537"/>
                  <a:gd name="T30" fmla="*/ 304 w 8753"/>
                  <a:gd name="T31" fmla="*/ 2771 h 7537"/>
                  <a:gd name="T32" fmla="*/ 479 w 8753"/>
                  <a:gd name="T33" fmla="*/ 2383 h 7537"/>
                  <a:gd name="T34" fmla="*/ 690 w 8753"/>
                  <a:gd name="T35" fmla="*/ 2016 h 7537"/>
                  <a:gd name="T36" fmla="*/ 934 w 8753"/>
                  <a:gd name="T37" fmla="*/ 1674 h 7537"/>
                  <a:gd name="T38" fmla="*/ 1209 w 8753"/>
                  <a:gd name="T39" fmla="*/ 1357 h 7537"/>
                  <a:gd name="T40" fmla="*/ 1514 w 8753"/>
                  <a:gd name="T41" fmla="*/ 1067 h 7537"/>
                  <a:gd name="T42" fmla="*/ 1844 w 8753"/>
                  <a:gd name="T43" fmla="*/ 807 h 7537"/>
                  <a:gd name="T44" fmla="*/ 2199 w 8753"/>
                  <a:gd name="T45" fmla="*/ 580 h 7537"/>
                  <a:gd name="T46" fmla="*/ 2577 w 8753"/>
                  <a:gd name="T47" fmla="*/ 386 h 7537"/>
                  <a:gd name="T48" fmla="*/ 2975 w 8753"/>
                  <a:gd name="T49" fmla="*/ 230 h 7537"/>
                  <a:gd name="T50" fmla="*/ 3389 w 8753"/>
                  <a:gd name="T51" fmla="*/ 112 h 7537"/>
                  <a:gd name="T52" fmla="*/ 3820 w 8753"/>
                  <a:gd name="T53" fmla="*/ 35 h 7537"/>
                  <a:gd name="T54" fmla="*/ 4264 w 8753"/>
                  <a:gd name="T55" fmla="*/ 1 h 7537"/>
                  <a:gd name="T56" fmla="*/ 4490 w 8753"/>
                  <a:gd name="T57" fmla="*/ 1 h 7537"/>
                  <a:gd name="T58" fmla="*/ 4933 w 8753"/>
                  <a:gd name="T59" fmla="*/ 35 h 7537"/>
                  <a:gd name="T60" fmla="*/ 5364 w 8753"/>
                  <a:gd name="T61" fmla="*/ 112 h 7537"/>
                  <a:gd name="T62" fmla="*/ 5779 w 8753"/>
                  <a:gd name="T63" fmla="*/ 230 h 7537"/>
                  <a:gd name="T64" fmla="*/ 6176 w 8753"/>
                  <a:gd name="T65" fmla="*/ 386 h 7537"/>
                  <a:gd name="T66" fmla="*/ 6554 w 8753"/>
                  <a:gd name="T67" fmla="*/ 580 h 7537"/>
                  <a:gd name="T68" fmla="*/ 6909 w 8753"/>
                  <a:gd name="T69" fmla="*/ 807 h 7537"/>
                  <a:gd name="T70" fmla="*/ 7240 w 8753"/>
                  <a:gd name="T71" fmla="*/ 1067 h 7537"/>
                  <a:gd name="T72" fmla="*/ 7544 w 8753"/>
                  <a:gd name="T73" fmla="*/ 1357 h 7537"/>
                  <a:gd name="T74" fmla="*/ 7819 w 8753"/>
                  <a:gd name="T75" fmla="*/ 1674 h 7537"/>
                  <a:gd name="T76" fmla="*/ 8064 w 8753"/>
                  <a:gd name="T77" fmla="*/ 2016 h 7537"/>
                  <a:gd name="T78" fmla="*/ 8274 w 8753"/>
                  <a:gd name="T79" fmla="*/ 2383 h 7537"/>
                  <a:gd name="T80" fmla="*/ 8449 w 8753"/>
                  <a:gd name="T81" fmla="*/ 2771 h 7537"/>
                  <a:gd name="T82" fmla="*/ 8588 w 8753"/>
                  <a:gd name="T83" fmla="*/ 3176 h 7537"/>
                  <a:gd name="T84" fmla="*/ 8685 w 8753"/>
                  <a:gd name="T85" fmla="*/ 3598 h 7537"/>
                  <a:gd name="T86" fmla="*/ 8741 w 8753"/>
                  <a:gd name="T87" fmla="*/ 4036 h 7537"/>
                  <a:gd name="T88" fmla="*/ 8753 w 8753"/>
                  <a:gd name="T89" fmla="*/ 4372 h 7537"/>
                  <a:gd name="T90" fmla="*/ 8742 w 8753"/>
                  <a:gd name="T91" fmla="*/ 4703 h 7537"/>
                  <a:gd name="T92" fmla="*/ 8687 w 8753"/>
                  <a:gd name="T93" fmla="*/ 5136 h 7537"/>
                  <a:gd name="T94" fmla="*/ 8592 w 8753"/>
                  <a:gd name="T95" fmla="*/ 5557 h 7537"/>
                  <a:gd name="T96" fmla="*/ 8455 w 8753"/>
                  <a:gd name="T97" fmla="*/ 5966 h 7537"/>
                  <a:gd name="T98" fmla="*/ 8278 w 8753"/>
                  <a:gd name="T99" fmla="*/ 6359 h 7537"/>
                  <a:gd name="T100" fmla="*/ 8062 w 8753"/>
                  <a:gd name="T101" fmla="*/ 6733 h 7537"/>
                  <a:gd name="T102" fmla="*/ 7808 w 8753"/>
                  <a:gd name="T103" fmla="*/ 7086 h 7537"/>
                  <a:gd name="T104" fmla="*/ 7517 w 8753"/>
                  <a:gd name="T105" fmla="*/ 7416 h 7537"/>
                  <a:gd name="T106" fmla="*/ 7428 w 8753"/>
                  <a:gd name="T107" fmla="*/ 7504 h 7537"/>
                  <a:gd name="T108" fmla="*/ 7376 w 8753"/>
                  <a:gd name="T109" fmla="*/ 7531 h 7537"/>
                  <a:gd name="T110" fmla="*/ 7333 w 8753"/>
                  <a:gd name="T111" fmla="*/ 7537 h 7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051CD519-F640-445A-8C42-DC8F028D3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" y="4699"/>
                <a:ext cx="490" cy="490"/>
              </a:xfrm>
              <a:custGeom>
                <a:avLst/>
                <a:gdLst>
                  <a:gd name="T0" fmla="*/ 2063 w 3923"/>
                  <a:gd name="T1" fmla="*/ 2 h 3919"/>
                  <a:gd name="T2" fmla="*/ 2452 w 3923"/>
                  <a:gd name="T3" fmla="*/ 61 h 3919"/>
                  <a:gd name="T4" fmla="*/ 2812 w 3923"/>
                  <a:gd name="T5" fmla="*/ 193 h 3919"/>
                  <a:gd name="T6" fmla="*/ 3136 w 3923"/>
                  <a:gd name="T7" fmla="*/ 388 h 3919"/>
                  <a:gd name="T8" fmla="*/ 3415 w 3923"/>
                  <a:gd name="T9" fmla="*/ 641 h 3919"/>
                  <a:gd name="T10" fmla="*/ 3640 w 3923"/>
                  <a:gd name="T11" fmla="*/ 943 h 3919"/>
                  <a:gd name="T12" fmla="*/ 3805 w 3923"/>
                  <a:gd name="T13" fmla="*/ 1286 h 3919"/>
                  <a:gd name="T14" fmla="*/ 3902 w 3923"/>
                  <a:gd name="T15" fmla="*/ 1661 h 3919"/>
                  <a:gd name="T16" fmla="*/ 3923 w 3923"/>
                  <a:gd name="T17" fmla="*/ 1960 h 3919"/>
                  <a:gd name="T18" fmla="*/ 3902 w 3923"/>
                  <a:gd name="T19" fmla="*/ 2258 h 3919"/>
                  <a:gd name="T20" fmla="*/ 3805 w 3923"/>
                  <a:gd name="T21" fmla="*/ 2634 h 3919"/>
                  <a:gd name="T22" fmla="*/ 3640 w 3923"/>
                  <a:gd name="T23" fmla="*/ 2976 h 3919"/>
                  <a:gd name="T24" fmla="*/ 3415 w 3923"/>
                  <a:gd name="T25" fmla="*/ 3278 h 3919"/>
                  <a:gd name="T26" fmla="*/ 3136 w 3923"/>
                  <a:gd name="T27" fmla="*/ 3531 h 3919"/>
                  <a:gd name="T28" fmla="*/ 2812 w 3923"/>
                  <a:gd name="T29" fmla="*/ 3726 h 3919"/>
                  <a:gd name="T30" fmla="*/ 2452 w 3923"/>
                  <a:gd name="T31" fmla="*/ 3859 h 3919"/>
                  <a:gd name="T32" fmla="*/ 2063 w 3923"/>
                  <a:gd name="T33" fmla="*/ 3918 h 3919"/>
                  <a:gd name="T34" fmla="*/ 1860 w 3923"/>
                  <a:gd name="T35" fmla="*/ 3918 h 3919"/>
                  <a:gd name="T36" fmla="*/ 1471 w 3923"/>
                  <a:gd name="T37" fmla="*/ 3859 h 3919"/>
                  <a:gd name="T38" fmla="*/ 1111 w 3923"/>
                  <a:gd name="T39" fmla="*/ 3726 h 3919"/>
                  <a:gd name="T40" fmla="*/ 788 w 3923"/>
                  <a:gd name="T41" fmla="*/ 3531 h 3919"/>
                  <a:gd name="T42" fmla="*/ 508 w 3923"/>
                  <a:gd name="T43" fmla="*/ 3278 h 3919"/>
                  <a:gd name="T44" fmla="*/ 283 w 3923"/>
                  <a:gd name="T45" fmla="*/ 2976 h 3919"/>
                  <a:gd name="T46" fmla="*/ 118 w 3923"/>
                  <a:gd name="T47" fmla="*/ 2634 h 3919"/>
                  <a:gd name="T48" fmla="*/ 21 w 3923"/>
                  <a:gd name="T49" fmla="*/ 2258 h 3919"/>
                  <a:gd name="T50" fmla="*/ 0 w 3923"/>
                  <a:gd name="T51" fmla="*/ 1960 h 3919"/>
                  <a:gd name="T52" fmla="*/ 21 w 3923"/>
                  <a:gd name="T53" fmla="*/ 1661 h 3919"/>
                  <a:gd name="T54" fmla="*/ 118 w 3923"/>
                  <a:gd name="T55" fmla="*/ 1286 h 3919"/>
                  <a:gd name="T56" fmla="*/ 283 w 3923"/>
                  <a:gd name="T57" fmla="*/ 943 h 3919"/>
                  <a:gd name="T58" fmla="*/ 508 w 3923"/>
                  <a:gd name="T59" fmla="*/ 641 h 3919"/>
                  <a:gd name="T60" fmla="*/ 788 w 3923"/>
                  <a:gd name="T61" fmla="*/ 388 h 3919"/>
                  <a:gd name="T62" fmla="*/ 1111 w 3923"/>
                  <a:gd name="T63" fmla="*/ 193 h 3919"/>
                  <a:gd name="T64" fmla="*/ 1471 w 3923"/>
                  <a:gd name="T65" fmla="*/ 61 h 3919"/>
                  <a:gd name="T66" fmla="*/ 1860 w 3923"/>
                  <a:gd name="T67" fmla="*/ 2 h 3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BABAB82B-5E22-4134-817D-A103B6725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" y="4436"/>
                <a:ext cx="1018" cy="866"/>
              </a:xfrm>
              <a:custGeom>
                <a:avLst/>
                <a:gdLst>
                  <a:gd name="T0" fmla="*/ 6969 w 8149"/>
                  <a:gd name="T1" fmla="*/ 6935 h 6935"/>
                  <a:gd name="T2" fmla="*/ 7174 w 8149"/>
                  <a:gd name="T3" fmla="*/ 6712 h 6935"/>
                  <a:gd name="T4" fmla="*/ 7419 w 8149"/>
                  <a:gd name="T5" fmla="*/ 6398 h 6935"/>
                  <a:gd name="T6" fmla="*/ 7630 w 8149"/>
                  <a:gd name="T7" fmla="*/ 6063 h 6935"/>
                  <a:gd name="T8" fmla="*/ 7807 w 8149"/>
                  <a:gd name="T9" fmla="*/ 5711 h 6935"/>
                  <a:gd name="T10" fmla="*/ 7947 w 8149"/>
                  <a:gd name="T11" fmla="*/ 5345 h 6935"/>
                  <a:gd name="T12" fmla="*/ 8052 w 8149"/>
                  <a:gd name="T13" fmla="*/ 4963 h 6935"/>
                  <a:gd name="T14" fmla="*/ 8120 w 8149"/>
                  <a:gd name="T15" fmla="*/ 4572 h 6935"/>
                  <a:gd name="T16" fmla="*/ 8148 w 8149"/>
                  <a:gd name="T17" fmla="*/ 4172 h 6935"/>
                  <a:gd name="T18" fmla="*/ 8148 w 8149"/>
                  <a:gd name="T19" fmla="*/ 3965 h 6935"/>
                  <a:gd name="T20" fmla="*/ 8118 w 8149"/>
                  <a:gd name="T21" fmla="*/ 3553 h 6935"/>
                  <a:gd name="T22" fmla="*/ 8046 w 8149"/>
                  <a:gd name="T23" fmla="*/ 3153 h 6935"/>
                  <a:gd name="T24" fmla="*/ 7935 w 8149"/>
                  <a:gd name="T25" fmla="*/ 2767 h 6935"/>
                  <a:gd name="T26" fmla="*/ 7789 w 8149"/>
                  <a:gd name="T27" fmla="*/ 2397 h 6935"/>
                  <a:gd name="T28" fmla="*/ 7609 w 8149"/>
                  <a:gd name="T29" fmla="*/ 2046 h 6935"/>
                  <a:gd name="T30" fmla="*/ 7398 w 8149"/>
                  <a:gd name="T31" fmla="*/ 1715 h 6935"/>
                  <a:gd name="T32" fmla="*/ 7154 w 8149"/>
                  <a:gd name="T33" fmla="*/ 1408 h 6935"/>
                  <a:gd name="T34" fmla="*/ 6885 w 8149"/>
                  <a:gd name="T35" fmla="*/ 1125 h 6935"/>
                  <a:gd name="T36" fmla="*/ 6589 w 8149"/>
                  <a:gd name="T37" fmla="*/ 869 h 6935"/>
                  <a:gd name="T38" fmla="*/ 6269 w 8149"/>
                  <a:gd name="T39" fmla="*/ 643 h 6935"/>
                  <a:gd name="T40" fmla="*/ 5929 w 8149"/>
                  <a:gd name="T41" fmla="*/ 446 h 6935"/>
                  <a:gd name="T42" fmla="*/ 5568 w 8149"/>
                  <a:gd name="T43" fmla="*/ 283 h 6935"/>
                  <a:gd name="T44" fmla="*/ 5189 w 8149"/>
                  <a:gd name="T45" fmla="*/ 155 h 6935"/>
                  <a:gd name="T46" fmla="*/ 4795 w 8149"/>
                  <a:gd name="T47" fmla="*/ 64 h 6935"/>
                  <a:gd name="T48" fmla="*/ 4388 w 8149"/>
                  <a:gd name="T49" fmla="*/ 12 h 6935"/>
                  <a:gd name="T50" fmla="*/ 4075 w 8149"/>
                  <a:gd name="T51" fmla="*/ 0 h 6935"/>
                  <a:gd name="T52" fmla="*/ 3761 w 8149"/>
                  <a:gd name="T53" fmla="*/ 12 h 6935"/>
                  <a:gd name="T54" fmla="*/ 3354 w 8149"/>
                  <a:gd name="T55" fmla="*/ 64 h 6935"/>
                  <a:gd name="T56" fmla="*/ 2960 w 8149"/>
                  <a:gd name="T57" fmla="*/ 155 h 6935"/>
                  <a:gd name="T58" fmla="*/ 2581 w 8149"/>
                  <a:gd name="T59" fmla="*/ 283 h 6935"/>
                  <a:gd name="T60" fmla="*/ 2221 w 8149"/>
                  <a:gd name="T61" fmla="*/ 446 h 6935"/>
                  <a:gd name="T62" fmla="*/ 1880 w 8149"/>
                  <a:gd name="T63" fmla="*/ 643 h 6935"/>
                  <a:gd name="T64" fmla="*/ 1560 w 8149"/>
                  <a:gd name="T65" fmla="*/ 869 h 6935"/>
                  <a:gd name="T66" fmla="*/ 1264 w 8149"/>
                  <a:gd name="T67" fmla="*/ 1125 h 6935"/>
                  <a:gd name="T68" fmla="*/ 995 w 8149"/>
                  <a:gd name="T69" fmla="*/ 1408 h 6935"/>
                  <a:gd name="T70" fmla="*/ 753 w 8149"/>
                  <a:gd name="T71" fmla="*/ 1715 h 6935"/>
                  <a:gd name="T72" fmla="*/ 540 w 8149"/>
                  <a:gd name="T73" fmla="*/ 2046 h 6935"/>
                  <a:gd name="T74" fmla="*/ 360 w 8149"/>
                  <a:gd name="T75" fmla="*/ 2397 h 6935"/>
                  <a:gd name="T76" fmla="*/ 214 w 8149"/>
                  <a:gd name="T77" fmla="*/ 2767 h 6935"/>
                  <a:gd name="T78" fmla="*/ 104 w 8149"/>
                  <a:gd name="T79" fmla="*/ 3153 h 6935"/>
                  <a:gd name="T80" fmla="*/ 32 w 8149"/>
                  <a:gd name="T81" fmla="*/ 3553 h 6935"/>
                  <a:gd name="T82" fmla="*/ 1 w 8149"/>
                  <a:gd name="T83" fmla="*/ 3965 h 6935"/>
                  <a:gd name="T84" fmla="*/ 1 w 8149"/>
                  <a:gd name="T85" fmla="*/ 4172 h 6935"/>
                  <a:gd name="T86" fmla="*/ 29 w 8149"/>
                  <a:gd name="T87" fmla="*/ 4572 h 6935"/>
                  <a:gd name="T88" fmla="*/ 97 w 8149"/>
                  <a:gd name="T89" fmla="*/ 4963 h 6935"/>
                  <a:gd name="T90" fmla="*/ 202 w 8149"/>
                  <a:gd name="T91" fmla="*/ 5345 h 6935"/>
                  <a:gd name="T92" fmla="*/ 343 w 8149"/>
                  <a:gd name="T93" fmla="*/ 5711 h 6935"/>
                  <a:gd name="T94" fmla="*/ 520 w 8149"/>
                  <a:gd name="T95" fmla="*/ 6063 h 6935"/>
                  <a:gd name="T96" fmla="*/ 730 w 8149"/>
                  <a:gd name="T97" fmla="*/ 6398 h 6935"/>
                  <a:gd name="T98" fmla="*/ 975 w 8149"/>
                  <a:gd name="T99" fmla="*/ 6712 h 6935"/>
                  <a:gd name="T100" fmla="*/ 1180 w 8149"/>
                  <a:gd name="T101" fmla="*/ 6935 h 6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2E97DF7E-5008-44FD-A5C6-9B8E22532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4398"/>
                <a:ext cx="1094" cy="942"/>
              </a:xfrm>
              <a:custGeom>
                <a:avLst/>
                <a:gdLst>
                  <a:gd name="T0" fmla="*/ 1421 w 8753"/>
                  <a:gd name="T1" fmla="*/ 7537 h 7537"/>
                  <a:gd name="T2" fmla="*/ 1377 w 8753"/>
                  <a:gd name="T3" fmla="*/ 7531 h 7537"/>
                  <a:gd name="T4" fmla="*/ 1325 w 8753"/>
                  <a:gd name="T5" fmla="*/ 7504 h 7537"/>
                  <a:gd name="T6" fmla="*/ 1236 w 8753"/>
                  <a:gd name="T7" fmla="*/ 7416 h 7537"/>
                  <a:gd name="T8" fmla="*/ 945 w 8753"/>
                  <a:gd name="T9" fmla="*/ 7086 h 7537"/>
                  <a:gd name="T10" fmla="*/ 691 w 8753"/>
                  <a:gd name="T11" fmla="*/ 6733 h 7537"/>
                  <a:gd name="T12" fmla="*/ 475 w 8753"/>
                  <a:gd name="T13" fmla="*/ 6359 h 7537"/>
                  <a:gd name="T14" fmla="*/ 299 w 8753"/>
                  <a:gd name="T15" fmla="*/ 5966 h 7537"/>
                  <a:gd name="T16" fmla="*/ 162 w 8753"/>
                  <a:gd name="T17" fmla="*/ 5557 h 7537"/>
                  <a:gd name="T18" fmla="*/ 66 w 8753"/>
                  <a:gd name="T19" fmla="*/ 5136 h 7537"/>
                  <a:gd name="T20" fmla="*/ 11 w 8753"/>
                  <a:gd name="T21" fmla="*/ 4703 h 7537"/>
                  <a:gd name="T22" fmla="*/ 0 w 8753"/>
                  <a:gd name="T23" fmla="*/ 4372 h 7537"/>
                  <a:gd name="T24" fmla="*/ 12 w 8753"/>
                  <a:gd name="T25" fmla="*/ 4036 h 7537"/>
                  <a:gd name="T26" fmla="*/ 68 w 8753"/>
                  <a:gd name="T27" fmla="*/ 3598 h 7537"/>
                  <a:gd name="T28" fmla="*/ 166 w 8753"/>
                  <a:gd name="T29" fmla="*/ 3176 h 7537"/>
                  <a:gd name="T30" fmla="*/ 304 w 8753"/>
                  <a:gd name="T31" fmla="*/ 2771 h 7537"/>
                  <a:gd name="T32" fmla="*/ 479 w 8753"/>
                  <a:gd name="T33" fmla="*/ 2383 h 7537"/>
                  <a:gd name="T34" fmla="*/ 690 w 8753"/>
                  <a:gd name="T35" fmla="*/ 2016 h 7537"/>
                  <a:gd name="T36" fmla="*/ 934 w 8753"/>
                  <a:gd name="T37" fmla="*/ 1674 h 7537"/>
                  <a:gd name="T38" fmla="*/ 1209 w 8753"/>
                  <a:gd name="T39" fmla="*/ 1357 h 7537"/>
                  <a:gd name="T40" fmla="*/ 1514 w 8753"/>
                  <a:gd name="T41" fmla="*/ 1067 h 7537"/>
                  <a:gd name="T42" fmla="*/ 1844 w 8753"/>
                  <a:gd name="T43" fmla="*/ 807 h 7537"/>
                  <a:gd name="T44" fmla="*/ 2199 w 8753"/>
                  <a:gd name="T45" fmla="*/ 580 h 7537"/>
                  <a:gd name="T46" fmla="*/ 2577 w 8753"/>
                  <a:gd name="T47" fmla="*/ 386 h 7537"/>
                  <a:gd name="T48" fmla="*/ 2975 w 8753"/>
                  <a:gd name="T49" fmla="*/ 230 h 7537"/>
                  <a:gd name="T50" fmla="*/ 3389 w 8753"/>
                  <a:gd name="T51" fmla="*/ 112 h 7537"/>
                  <a:gd name="T52" fmla="*/ 3820 w 8753"/>
                  <a:gd name="T53" fmla="*/ 35 h 7537"/>
                  <a:gd name="T54" fmla="*/ 4264 w 8753"/>
                  <a:gd name="T55" fmla="*/ 1 h 7537"/>
                  <a:gd name="T56" fmla="*/ 4490 w 8753"/>
                  <a:gd name="T57" fmla="*/ 1 h 7537"/>
                  <a:gd name="T58" fmla="*/ 4933 w 8753"/>
                  <a:gd name="T59" fmla="*/ 35 h 7537"/>
                  <a:gd name="T60" fmla="*/ 5364 w 8753"/>
                  <a:gd name="T61" fmla="*/ 112 h 7537"/>
                  <a:gd name="T62" fmla="*/ 5779 w 8753"/>
                  <a:gd name="T63" fmla="*/ 230 h 7537"/>
                  <a:gd name="T64" fmla="*/ 6176 w 8753"/>
                  <a:gd name="T65" fmla="*/ 386 h 7537"/>
                  <a:gd name="T66" fmla="*/ 6554 w 8753"/>
                  <a:gd name="T67" fmla="*/ 580 h 7537"/>
                  <a:gd name="T68" fmla="*/ 6909 w 8753"/>
                  <a:gd name="T69" fmla="*/ 807 h 7537"/>
                  <a:gd name="T70" fmla="*/ 7240 w 8753"/>
                  <a:gd name="T71" fmla="*/ 1067 h 7537"/>
                  <a:gd name="T72" fmla="*/ 7544 w 8753"/>
                  <a:gd name="T73" fmla="*/ 1357 h 7537"/>
                  <a:gd name="T74" fmla="*/ 7819 w 8753"/>
                  <a:gd name="T75" fmla="*/ 1674 h 7537"/>
                  <a:gd name="T76" fmla="*/ 8064 w 8753"/>
                  <a:gd name="T77" fmla="*/ 2016 h 7537"/>
                  <a:gd name="T78" fmla="*/ 8274 w 8753"/>
                  <a:gd name="T79" fmla="*/ 2383 h 7537"/>
                  <a:gd name="T80" fmla="*/ 8449 w 8753"/>
                  <a:gd name="T81" fmla="*/ 2771 h 7537"/>
                  <a:gd name="T82" fmla="*/ 8588 w 8753"/>
                  <a:gd name="T83" fmla="*/ 3176 h 7537"/>
                  <a:gd name="T84" fmla="*/ 8685 w 8753"/>
                  <a:gd name="T85" fmla="*/ 3598 h 7537"/>
                  <a:gd name="T86" fmla="*/ 8741 w 8753"/>
                  <a:gd name="T87" fmla="*/ 4036 h 7537"/>
                  <a:gd name="T88" fmla="*/ 8753 w 8753"/>
                  <a:gd name="T89" fmla="*/ 4372 h 7537"/>
                  <a:gd name="T90" fmla="*/ 8742 w 8753"/>
                  <a:gd name="T91" fmla="*/ 4703 h 7537"/>
                  <a:gd name="T92" fmla="*/ 8687 w 8753"/>
                  <a:gd name="T93" fmla="*/ 5136 h 7537"/>
                  <a:gd name="T94" fmla="*/ 8592 w 8753"/>
                  <a:gd name="T95" fmla="*/ 5557 h 7537"/>
                  <a:gd name="T96" fmla="*/ 8455 w 8753"/>
                  <a:gd name="T97" fmla="*/ 5966 h 7537"/>
                  <a:gd name="T98" fmla="*/ 8278 w 8753"/>
                  <a:gd name="T99" fmla="*/ 6359 h 7537"/>
                  <a:gd name="T100" fmla="*/ 8062 w 8753"/>
                  <a:gd name="T101" fmla="*/ 6733 h 7537"/>
                  <a:gd name="T102" fmla="*/ 7808 w 8753"/>
                  <a:gd name="T103" fmla="*/ 7086 h 7537"/>
                  <a:gd name="T104" fmla="*/ 7517 w 8753"/>
                  <a:gd name="T105" fmla="*/ 7416 h 7537"/>
                  <a:gd name="T106" fmla="*/ 7428 w 8753"/>
                  <a:gd name="T107" fmla="*/ 7504 h 7537"/>
                  <a:gd name="T108" fmla="*/ 7376 w 8753"/>
                  <a:gd name="T109" fmla="*/ 7531 h 7537"/>
                  <a:gd name="T110" fmla="*/ 7333 w 8753"/>
                  <a:gd name="T111" fmla="*/ 7537 h 7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739A5ED4-823D-4FFC-B2CC-D794AED09426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95906">
                <a:off x="1364" y="4698"/>
                <a:ext cx="321" cy="320"/>
              </a:xfrm>
              <a:custGeom>
                <a:avLst/>
                <a:gdLst>
                  <a:gd name="T0" fmla="*/ 151 w 2564"/>
                  <a:gd name="T1" fmla="*/ 2562 h 2562"/>
                  <a:gd name="T2" fmla="*/ 136 w 2564"/>
                  <a:gd name="T3" fmla="*/ 2561 h 2562"/>
                  <a:gd name="T4" fmla="*/ 108 w 2564"/>
                  <a:gd name="T5" fmla="*/ 2556 h 2562"/>
                  <a:gd name="T6" fmla="*/ 80 w 2564"/>
                  <a:gd name="T7" fmla="*/ 2545 h 2562"/>
                  <a:gd name="T8" fmla="*/ 55 w 2564"/>
                  <a:gd name="T9" fmla="*/ 2528 h 2562"/>
                  <a:gd name="T10" fmla="*/ 44 w 2564"/>
                  <a:gd name="T11" fmla="*/ 2518 h 2562"/>
                  <a:gd name="T12" fmla="*/ 33 w 2564"/>
                  <a:gd name="T13" fmla="*/ 2507 h 2562"/>
                  <a:gd name="T14" fmla="*/ 16 w 2564"/>
                  <a:gd name="T15" fmla="*/ 2481 h 2562"/>
                  <a:gd name="T16" fmla="*/ 5 w 2564"/>
                  <a:gd name="T17" fmla="*/ 2455 h 2562"/>
                  <a:gd name="T18" fmla="*/ 0 w 2564"/>
                  <a:gd name="T19" fmla="*/ 2426 h 2562"/>
                  <a:gd name="T20" fmla="*/ 0 w 2564"/>
                  <a:gd name="T21" fmla="*/ 2396 h 2562"/>
                  <a:gd name="T22" fmla="*/ 5 w 2564"/>
                  <a:gd name="T23" fmla="*/ 2369 h 2562"/>
                  <a:gd name="T24" fmla="*/ 16 w 2564"/>
                  <a:gd name="T25" fmla="*/ 2341 h 2562"/>
                  <a:gd name="T26" fmla="*/ 33 w 2564"/>
                  <a:gd name="T27" fmla="*/ 2316 h 2562"/>
                  <a:gd name="T28" fmla="*/ 44 w 2564"/>
                  <a:gd name="T29" fmla="*/ 2305 h 2562"/>
                  <a:gd name="T30" fmla="*/ 2308 w 2564"/>
                  <a:gd name="T31" fmla="*/ 44 h 2562"/>
                  <a:gd name="T32" fmla="*/ 2319 w 2564"/>
                  <a:gd name="T33" fmla="*/ 33 h 2562"/>
                  <a:gd name="T34" fmla="*/ 2344 w 2564"/>
                  <a:gd name="T35" fmla="*/ 16 h 2562"/>
                  <a:gd name="T36" fmla="*/ 2372 w 2564"/>
                  <a:gd name="T37" fmla="*/ 5 h 2562"/>
                  <a:gd name="T38" fmla="*/ 2400 w 2564"/>
                  <a:gd name="T39" fmla="*/ 0 h 2562"/>
                  <a:gd name="T40" fmla="*/ 2429 w 2564"/>
                  <a:gd name="T41" fmla="*/ 0 h 2562"/>
                  <a:gd name="T42" fmla="*/ 2458 w 2564"/>
                  <a:gd name="T43" fmla="*/ 5 h 2562"/>
                  <a:gd name="T44" fmla="*/ 2484 w 2564"/>
                  <a:gd name="T45" fmla="*/ 16 h 2562"/>
                  <a:gd name="T46" fmla="*/ 2510 w 2564"/>
                  <a:gd name="T47" fmla="*/ 33 h 2562"/>
                  <a:gd name="T48" fmla="*/ 2521 w 2564"/>
                  <a:gd name="T49" fmla="*/ 44 h 2562"/>
                  <a:gd name="T50" fmla="*/ 2532 w 2564"/>
                  <a:gd name="T51" fmla="*/ 55 h 2562"/>
                  <a:gd name="T52" fmla="*/ 2548 w 2564"/>
                  <a:gd name="T53" fmla="*/ 80 h 2562"/>
                  <a:gd name="T54" fmla="*/ 2559 w 2564"/>
                  <a:gd name="T55" fmla="*/ 107 h 2562"/>
                  <a:gd name="T56" fmla="*/ 2564 w 2564"/>
                  <a:gd name="T57" fmla="*/ 136 h 2562"/>
                  <a:gd name="T58" fmla="*/ 2564 w 2564"/>
                  <a:gd name="T59" fmla="*/ 165 h 2562"/>
                  <a:gd name="T60" fmla="*/ 2559 w 2564"/>
                  <a:gd name="T61" fmla="*/ 193 h 2562"/>
                  <a:gd name="T62" fmla="*/ 2548 w 2564"/>
                  <a:gd name="T63" fmla="*/ 220 h 2562"/>
                  <a:gd name="T64" fmla="*/ 2532 w 2564"/>
                  <a:gd name="T65" fmla="*/ 246 h 2562"/>
                  <a:gd name="T66" fmla="*/ 2521 w 2564"/>
                  <a:gd name="T67" fmla="*/ 257 h 2562"/>
                  <a:gd name="T68" fmla="*/ 257 w 2564"/>
                  <a:gd name="T69" fmla="*/ 2518 h 2562"/>
                  <a:gd name="T70" fmla="*/ 246 w 2564"/>
                  <a:gd name="T71" fmla="*/ 2528 h 2562"/>
                  <a:gd name="T72" fmla="*/ 220 w 2564"/>
                  <a:gd name="T73" fmla="*/ 2545 h 2562"/>
                  <a:gd name="T74" fmla="*/ 194 w 2564"/>
                  <a:gd name="T75" fmla="*/ 2556 h 2562"/>
                  <a:gd name="T76" fmla="*/ 165 w 2564"/>
                  <a:gd name="T77" fmla="*/ 2561 h 2562"/>
                  <a:gd name="T78" fmla="*/ 151 w 2564"/>
                  <a:gd name="T79" fmla="*/ 2562 h 2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5944B874-3EF3-4CB7-9B92-3B31EBED8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4888"/>
                <a:ext cx="114" cy="113"/>
              </a:xfrm>
              <a:custGeom>
                <a:avLst/>
                <a:gdLst>
                  <a:gd name="T0" fmla="*/ 453 w 905"/>
                  <a:gd name="T1" fmla="*/ 0 h 905"/>
                  <a:gd name="T2" fmla="*/ 499 w 905"/>
                  <a:gd name="T3" fmla="*/ 2 h 905"/>
                  <a:gd name="T4" fmla="*/ 587 w 905"/>
                  <a:gd name="T5" fmla="*/ 20 h 905"/>
                  <a:gd name="T6" fmla="*/ 668 w 905"/>
                  <a:gd name="T7" fmla="*/ 54 h 905"/>
                  <a:gd name="T8" fmla="*/ 741 w 905"/>
                  <a:gd name="T9" fmla="*/ 104 h 905"/>
                  <a:gd name="T10" fmla="*/ 803 w 905"/>
                  <a:gd name="T11" fmla="*/ 164 h 905"/>
                  <a:gd name="T12" fmla="*/ 851 w 905"/>
                  <a:gd name="T13" fmla="*/ 237 h 905"/>
                  <a:gd name="T14" fmla="*/ 886 w 905"/>
                  <a:gd name="T15" fmla="*/ 318 h 905"/>
                  <a:gd name="T16" fmla="*/ 904 w 905"/>
                  <a:gd name="T17" fmla="*/ 406 h 905"/>
                  <a:gd name="T18" fmla="*/ 905 w 905"/>
                  <a:gd name="T19" fmla="*/ 453 h 905"/>
                  <a:gd name="T20" fmla="*/ 904 w 905"/>
                  <a:gd name="T21" fmla="*/ 499 h 905"/>
                  <a:gd name="T22" fmla="*/ 886 w 905"/>
                  <a:gd name="T23" fmla="*/ 587 h 905"/>
                  <a:gd name="T24" fmla="*/ 851 w 905"/>
                  <a:gd name="T25" fmla="*/ 668 h 905"/>
                  <a:gd name="T26" fmla="*/ 803 w 905"/>
                  <a:gd name="T27" fmla="*/ 741 h 905"/>
                  <a:gd name="T28" fmla="*/ 741 w 905"/>
                  <a:gd name="T29" fmla="*/ 802 h 905"/>
                  <a:gd name="T30" fmla="*/ 668 w 905"/>
                  <a:gd name="T31" fmla="*/ 851 h 905"/>
                  <a:gd name="T32" fmla="*/ 587 w 905"/>
                  <a:gd name="T33" fmla="*/ 885 h 905"/>
                  <a:gd name="T34" fmla="*/ 499 w 905"/>
                  <a:gd name="T35" fmla="*/ 904 h 905"/>
                  <a:gd name="T36" fmla="*/ 453 w 905"/>
                  <a:gd name="T37" fmla="*/ 905 h 905"/>
                  <a:gd name="T38" fmla="*/ 406 w 905"/>
                  <a:gd name="T39" fmla="*/ 904 h 905"/>
                  <a:gd name="T40" fmla="*/ 318 w 905"/>
                  <a:gd name="T41" fmla="*/ 885 h 905"/>
                  <a:gd name="T42" fmla="*/ 237 w 905"/>
                  <a:gd name="T43" fmla="*/ 851 h 905"/>
                  <a:gd name="T44" fmla="*/ 164 w 905"/>
                  <a:gd name="T45" fmla="*/ 802 h 905"/>
                  <a:gd name="T46" fmla="*/ 103 w 905"/>
                  <a:gd name="T47" fmla="*/ 741 h 905"/>
                  <a:gd name="T48" fmla="*/ 54 w 905"/>
                  <a:gd name="T49" fmla="*/ 668 h 905"/>
                  <a:gd name="T50" fmla="*/ 19 w 905"/>
                  <a:gd name="T51" fmla="*/ 587 h 905"/>
                  <a:gd name="T52" fmla="*/ 2 w 905"/>
                  <a:gd name="T53" fmla="*/ 499 h 905"/>
                  <a:gd name="T54" fmla="*/ 0 w 905"/>
                  <a:gd name="T55" fmla="*/ 453 h 905"/>
                  <a:gd name="T56" fmla="*/ 2 w 905"/>
                  <a:gd name="T57" fmla="*/ 406 h 905"/>
                  <a:gd name="T58" fmla="*/ 19 w 905"/>
                  <a:gd name="T59" fmla="*/ 318 h 905"/>
                  <a:gd name="T60" fmla="*/ 54 w 905"/>
                  <a:gd name="T61" fmla="*/ 237 h 905"/>
                  <a:gd name="T62" fmla="*/ 103 w 905"/>
                  <a:gd name="T63" fmla="*/ 164 h 905"/>
                  <a:gd name="T64" fmla="*/ 164 w 905"/>
                  <a:gd name="T65" fmla="*/ 104 h 905"/>
                  <a:gd name="T66" fmla="*/ 237 w 905"/>
                  <a:gd name="T67" fmla="*/ 54 h 905"/>
                  <a:gd name="T68" fmla="*/ 318 w 905"/>
                  <a:gd name="T69" fmla="*/ 20 h 905"/>
                  <a:gd name="T70" fmla="*/ 406 w 905"/>
                  <a:gd name="T71" fmla="*/ 2 h 905"/>
                  <a:gd name="T72" fmla="*/ 453 w 905"/>
                  <a:gd name="T73" fmla="*/ 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C5BDEFF7-43D0-42FF-94A7-0B6C18EB3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" y="4926"/>
                <a:ext cx="94" cy="37"/>
              </a:xfrm>
              <a:custGeom>
                <a:avLst/>
                <a:gdLst>
                  <a:gd name="T0" fmla="*/ 603 w 754"/>
                  <a:gd name="T1" fmla="*/ 302 h 302"/>
                  <a:gd name="T2" fmla="*/ 151 w 754"/>
                  <a:gd name="T3" fmla="*/ 302 h 302"/>
                  <a:gd name="T4" fmla="*/ 136 w 754"/>
                  <a:gd name="T5" fmla="*/ 301 h 302"/>
                  <a:gd name="T6" fmla="*/ 106 w 754"/>
                  <a:gd name="T7" fmla="*/ 294 h 302"/>
                  <a:gd name="T8" fmla="*/ 78 w 754"/>
                  <a:gd name="T9" fmla="*/ 283 h 302"/>
                  <a:gd name="T10" fmla="*/ 55 w 754"/>
                  <a:gd name="T11" fmla="*/ 267 h 302"/>
                  <a:gd name="T12" fmla="*/ 34 w 754"/>
                  <a:gd name="T13" fmla="*/ 246 h 302"/>
                  <a:gd name="T14" fmla="*/ 18 w 754"/>
                  <a:gd name="T15" fmla="*/ 223 h 302"/>
                  <a:gd name="T16" fmla="*/ 6 w 754"/>
                  <a:gd name="T17" fmla="*/ 196 h 302"/>
                  <a:gd name="T18" fmla="*/ 0 w 754"/>
                  <a:gd name="T19" fmla="*/ 166 h 302"/>
                  <a:gd name="T20" fmla="*/ 0 w 754"/>
                  <a:gd name="T21" fmla="*/ 151 h 302"/>
                  <a:gd name="T22" fmla="*/ 0 w 754"/>
                  <a:gd name="T23" fmla="*/ 136 h 302"/>
                  <a:gd name="T24" fmla="*/ 6 w 754"/>
                  <a:gd name="T25" fmla="*/ 106 h 302"/>
                  <a:gd name="T26" fmla="*/ 18 w 754"/>
                  <a:gd name="T27" fmla="*/ 78 h 302"/>
                  <a:gd name="T28" fmla="*/ 34 w 754"/>
                  <a:gd name="T29" fmla="*/ 55 h 302"/>
                  <a:gd name="T30" fmla="*/ 55 w 754"/>
                  <a:gd name="T31" fmla="*/ 34 h 302"/>
                  <a:gd name="T32" fmla="*/ 78 w 754"/>
                  <a:gd name="T33" fmla="*/ 18 h 302"/>
                  <a:gd name="T34" fmla="*/ 106 w 754"/>
                  <a:gd name="T35" fmla="*/ 7 h 302"/>
                  <a:gd name="T36" fmla="*/ 136 w 754"/>
                  <a:gd name="T37" fmla="*/ 0 h 302"/>
                  <a:gd name="T38" fmla="*/ 151 w 754"/>
                  <a:gd name="T39" fmla="*/ 0 h 302"/>
                  <a:gd name="T40" fmla="*/ 603 w 754"/>
                  <a:gd name="T41" fmla="*/ 0 h 302"/>
                  <a:gd name="T42" fmla="*/ 619 w 754"/>
                  <a:gd name="T43" fmla="*/ 0 h 302"/>
                  <a:gd name="T44" fmla="*/ 648 w 754"/>
                  <a:gd name="T45" fmla="*/ 7 h 302"/>
                  <a:gd name="T46" fmla="*/ 675 w 754"/>
                  <a:gd name="T47" fmla="*/ 18 h 302"/>
                  <a:gd name="T48" fmla="*/ 700 w 754"/>
                  <a:gd name="T49" fmla="*/ 34 h 302"/>
                  <a:gd name="T50" fmla="*/ 720 w 754"/>
                  <a:gd name="T51" fmla="*/ 55 h 302"/>
                  <a:gd name="T52" fmla="*/ 737 w 754"/>
                  <a:gd name="T53" fmla="*/ 78 h 302"/>
                  <a:gd name="T54" fmla="*/ 748 w 754"/>
                  <a:gd name="T55" fmla="*/ 106 h 302"/>
                  <a:gd name="T56" fmla="*/ 754 w 754"/>
                  <a:gd name="T57" fmla="*/ 136 h 302"/>
                  <a:gd name="T58" fmla="*/ 754 w 754"/>
                  <a:gd name="T59" fmla="*/ 151 h 302"/>
                  <a:gd name="T60" fmla="*/ 754 w 754"/>
                  <a:gd name="T61" fmla="*/ 166 h 302"/>
                  <a:gd name="T62" fmla="*/ 748 w 754"/>
                  <a:gd name="T63" fmla="*/ 196 h 302"/>
                  <a:gd name="T64" fmla="*/ 737 w 754"/>
                  <a:gd name="T65" fmla="*/ 223 h 302"/>
                  <a:gd name="T66" fmla="*/ 720 w 754"/>
                  <a:gd name="T67" fmla="*/ 246 h 302"/>
                  <a:gd name="T68" fmla="*/ 700 w 754"/>
                  <a:gd name="T69" fmla="*/ 267 h 302"/>
                  <a:gd name="T70" fmla="*/ 675 w 754"/>
                  <a:gd name="T71" fmla="*/ 283 h 302"/>
                  <a:gd name="T72" fmla="*/ 648 w 754"/>
                  <a:gd name="T73" fmla="*/ 294 h 302"/>
                  <a:gd name="T74" fmla="*/ 619 w 754"/>
                  <a:gd name="T75" fmla="*/ 301 h 302"/>
                  <a:gd name="T76" fmla="*/ 603 w 754"/>
                  <a:gd name="T77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6BD2CF91-DB69-4EE3-ABB3-992180E02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4" y="4926"/>
                <a:ext cx="95" cy="37"/>
              </a:xfrm>
              <a:custGeom>
                <a:avLst/>
                <a:gdLst>
                  <a:gd name="T0" fmla="*/ 604 w 755"/>
                  <a:gd name="T1" fmla="*/ 302 h 302"/>
                  <a:gd name="T2" fmla="*/ 151 w 755"/>
                  <a:gd name="T3" fmla="*/ 302 h 302"/>
                  <a:gd name="T4" fmla="*/ 135 w 755"/>
                  <a:gd name="T5" fmla="*/ 301 h 302"/>
                  <a:gd name="T6" fmla="*/ 106 w 755"/>
                  <a:gd name="T7" fmla="*/ 294 h 302"/>
                  <a:gd name="T8" fmla="*/ 79 w 755"/>
                  <a:gd name="T9" fmla="*/ 283 h 302"/>
                  <a:gd name="T10" fmla="*/ 55 w 755"/>
                  <a:gd name="T11" fmla="*/ 267 h 302"/>
                  <a:gd name="T12" fmla="*/ 35 w 755"/>
                  <a:gd name="T13" fmla="*/ 246 h 302"/>
                  <a:gd name="T14" fmla="*/ 18 w 755"/>
                  <a:gd name="T15" fmla="*/ 223 h 302"/>
                  <a:gd name="T16" fmla="*/ 7 w 755"/>
                  <a:gd name="T17" fmla="*/ 196 h 302"/>
                  <a:gd name="T18" fmla="*/ 1 w 755"/>
                  <a:gd name="T19" fmla="*/ 166 h 302"/>
                  <a:gd name="T20" fmla="*/ 0 w 755"/>
                  <a:gd name="T21" fmla="*/ 151 h 302"/>
                  <a:gd name="T22" fmla="*/ 1 w 755"/>
                  <a:gd name="T23" fmla="*/ 136 h 302"/>
                  <a:gd name="T24" fmla="*/ 7 w 755"/>
                  <a:gd name="T25" fmla="*/ 106 h 302"/>
                  <a:gd name="T26" fmla="*/ 18 w 755"/>
                  <a:gd name="T27" fmla="*/ 78 h 302"/>
                  <a:gd name="T28" fmla="*/ 35 w 755"/>
                  <a:gd name="T29" fmla="*/ 55 h 302"/>
                  <a:gd name="T30" fmla="*/ 55 w 755"/>
                  <a:gd name="T31" fmla="*/ 34 h 302"/>
                  <a:gd name="T32" fmla="*/ 79 w 755"/>
                  <a:gd name="T33" fmla="*/ 18 h 302"/>
                  <a:gd name="T34" fmla="*/ 106 w 755"/>
                  <a:gd name="T35" fmla="*/ 7 h 302"/>
                  <a:gd name="T36" fmla="*/ 135 w 755"/>
                  <a:gd name="T37" fmla="*/ 0 h 302"/>
                  <a:gd name="T38" fmla="*/ 151 w 755"/>
                  <a:gd name="T39" fmla="*/ 0 h 302"/>
                  <a:gd name="T40" fmla="*/ 604 w 755"/>
                  <a:gd name="T41" fmla="*/ 0 h 302"/>
                  <a:gd name="T42" fmla="*/ 619 w 755"/>
                  <a:gd name="T43" fmla="*/ 0 h 302"/>
                  <a:gd name="T44" fmla="*/ 649 w 755"/>
                  <a:gd name="T45" fmla="*/ 7 h 302"/>
                  <a:gd name="T46" fmla="*/ 676 w 755"/>
                  <a:gd name="T47" fmla="*/ 18 h 302"/>
                  <a:gd name="T48" fmla="*/ 699 w 755"/>
                  <a:gd name="T49" fmla="*/ 34 h 302"/>
                  <a:gd name="T50" fmla="*/ 720 w 755"/>
                  <a:gd name="T51" fmla="*/ 55 h 302"/>
                  <a:gd name="T52" fmla="*/ 736 w 755"/>
                  <a:gd name="T53" fmla="*/ 78 h 302"/>
                  <a:gd name="T54" fmla="*/ 748 w 755"/>
                  <a:gd name="T55" fmla="*/ 106 h 302"/>
                  <a:gd name="T56" fmla="*/ 754 w 755"/>
                  <a:gd name="T57" fmla="*/ 136 h 302"/>
                  <a:gd name="T58" fmla="*/ 755 w 755"/>
                  <a:gd name="T59" fmla="*/ 151 h 302"/>
                  <a:gd name="T60" fmla="*/ 754 w 755"/>
                  <a:gd name="T61" fmla="*/ 166 h 302"/>
                  <a:gd name="T62" fmla="*/ 748 w 755"/>
                  <a:gd name="T63" fmla="*/ 196 h 302"/>
                  <a:gd name="T64" fmla="*/ 736 w 755"/>
                  <a:gd name="T65" fmla="*/ 223 h 302"/>
                  <a:gd name="T66" fmla="*/ 720 w 755"/>
                  <a:gd name="T67" fmla="*/ 246 h 302"/>
                  <a:gd name="T68" fmla="*/ 699 w 755"/>
                  <a:gd name="T69" fmla="*/ 267 h 302"/>
                  <a:gd name="T70" fmla="*/ 676 w 755"/>
                  <a:gd name="T71" fmla="*/ 283 h 302"/>
                  <a:gd name="T72" fmla="*/ 649 w 755"/>
                  <a:gd name="T73" fmla="*/ 294 h 302"/>
                  <a:gd name="T74" fmla="*/ 619 w 755"/>
                  <a:gd name="T75" fmla="*/ 301 h 302"/>
                  <a:gd name="T76" fmla="*/ 604 w 755"/>
                  <a:gd name="T77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13">
                <a:extLst>
                  <a:ext uri="{FF2B5EF4-FFF2-40B4-BE49-F238E27FC236}">
                    <a16:creationId xmlns:a16="http://schemas.microsoft.com/office/drawing/2014/main" id="{DC22A7C6-1E33-4F32-AFB8-F5F3B7A46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" y="4473"/>
                <a:ext cx="38" cy="95"/>
              </a:xfrm>
              <a:custGeom>
                <a:avLst/>
                <a:gdLst>
                  <a:gd name="T0" fmla="*/ 151 w 302"/>
                  <a:gd name="T1" fmla="*/ 754 h 754"/>
                  <a:gd name="T2" fmla="*/ 136 w 302"/>
                  <a:gd name="T3" fmla="*/ 754 h 754"/>
                  <a:gd name="T4" fmla="*/ 106 w 302"/>
                  <a:gd name="T5" fmla="*/ 747 h 754"/>
                  <a:gd name="T6" fmla="*/ 78 w 302"/>
                  <a:gd name="T7" fmla="*/ 736 h 754"/>
                  <a:gd name="T8" fmla="*/ 55 w 302"/>
                  <a:gd name="T9" fmla="*/ 720 h 754"/>
                  <a:gd name="T10" fmla="*/ 34 w 302"/>
                  <a:gd name="T11" fmla="*/ 699 h 754"/>
                  <a:gd name="T12" fmla="*/ 18 w 302"/>
                  <a:gd name="T13" fmla="*/ 675 h 754"/>
                  <a:gd name="T14" fmla="*/ 6 w 302"/>
                  <a:gd name="T15" fmla="*/ 648 h 754"/>
                  <a:gd name="T16" fmla="*/ 0 w 302"/>
                  <a:gd name="T17" fmla="*/ 618 h 754"/>
                  <a:gd name="T18" fmla="*/ 0 w 302"/>
                  <a:gd name="T19" fmla="*/ 603 h 754"/>
                  <a:gd name="T20" fmla="*/ 0 w 302"/>
                  <a:gd name="T21" fmla="*/ 151 h 754"/>
                  <a:gd name="T22" fmla="*/ 0 w 302"/>
                  <a:gd name="T23" fmla="*/ 136 h 754"/>
                  <a:gd name="T24" fmla="*/ 6 w 302"/>
                  <a:gd name="T25" fmla="*/ 106 h 754"/>
                  <a:gd name="T26" fmla="*/ 18 w 302"/>
                  <a:gd name="T27" fmla="*/ 78 h 754"/>
                  <a:gd name="T28" fmla="*/ 34 w 302"/>
                  <a:gd name="T29" fmla="*/ 55 h 754"/>
                  <a:gd name="T30" fmla="*/ 55 w 302"/>
                  <a:gd name="T31" fmla="*/ 34 h 754"/>
                  <a:gd name="T32" fmla="*/ 78 w 302"/>
                  <a:gd name="T33" fmla="*/ 18 h 754"/>
                  <a:gd name="T34" fmla="*/ 106 w 302"/>
                  <a:gd name="T35" fmla="*/ 7 h 754"/>
                  <a:gd name="T36" fmla="*/ 136 w 302"/>
                  <a:gd name="T37" fmla="*/ 0 h 754"/>
                  <a:gd name="T38" fmla="*/ 151 w 302"/>
                  <a:gd name="T39" fmla="*/ 0 h 754"/>
                  <a:gd name="T40" fmla="*/ 166 w 302"/>
                  <a:gd name="T41" fmla="*/ 0 h 754"/>
                  <a:gd name="T42" fmla="*/ 196 w 302"/>
                  <a:gd name="T43" fmla="*/ 7 h 754"/>
                  <a:gd name="T44" fmla="*/ 223 w 302"/>
                  <a:gd name="T45" fmla="*/ 18 h 754"/>
                  <a:gd name="T46" fmla="*/ 246 w 302"/>
                  <a:gd name="T47" fmla="*/ 34 h 754"/>
                  <a:gd name="T48" fmla="*/ 267 w 302"/>
                  <a:gd name="T49" fmla="*/ 55 h 754"/>
                  <a:gd name="T50" fmla="*/ 283 w 302"/>
                  <a:gd name="T51" fmla="*/ 78 h 754"/>
                  <a:gd name="T52" fmla="*/ 295 w 302"/>
                  <a:gd name="T53" fmla="*/ 106 h 754"/>
                  <a:gd name="T54" fmla="*/ 301 w 302"/>
                  <a:gd name="T55" fmla="*/ 136 h 754"/>
                  <a:gd name="T56" fmla="*/ 302 w 302"/>
                  <a:gd name="T57" fmla="*/ 151 h 754"/>
                  <a:gd name="T58" fmla="*/ 302 w 302"/>
                  <a:gd name="T59" fmla="*/ 603 h 754"/>
                  <a:gd name="T60" fmla="*/ 301 w 302"/>
                  <a:gd name="T61" fmla="*/ 618 h 754"/>
                  <a:gd name="T62" fmla="*/ 295 w 302"/>
                  <a:gd name="T63" fmla="*/ 648 h 754"/>
                  <a:gd name="T64" fmla="*/ 283 w 302"/>
                  <a:gd name="T65" fmla="*/ 675 h 754"/>
                  <a:gd name="T66" fmla="*/ 267 w 302"/>
                  <a:gd name="T67" fmla="*/ 699 h 754"/>
                  <a:gd name="T68" fmla="*/ 246 w 302"/>
                  <a:gd name="T69" fmla="*/ 720 h 754"/>
                  <a:gd name="T70" fmla="*/ 223 w 302"/>
                  <a:gd name="T71" fmla="*/ 736 h 754"/>
                  <a:gd name="T72" fmla="*/ 196 w 302"/>
                  <a:gd name="T73" fmla="*/ 747 h 754"/>
                  <a:gd name="T74" fmla="*/ 166 w 302"/>
                  <a:gd name="T75" fmla="*/ 754 h 754"/>
                  <a:gd name="T76" fmla="*/ 151 w 302"/>
                  <a:gd name="T77" fmla="*/ 754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14">
                <a:extLst>
                  <a:ext uri="{FF2B5EF4-FFF2-40B4-BE49-F238E27FC236}">
                    <a16:creationId xmlns:a16="http://schemas.microsoft.com/office/drawing/2014/main" id="{5792BB13-1954-48C5-93EE-E0D017AD4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4606"/>
                <a:ext cx="78" cy="77"/>
              </a:xfrm>
              <a:custGeom>
                <a:avLst/>
                <a:gdLst>
                  <a:gd name="T0" fmla="*/ 471 w 621"/>
                  <a:gd name="T1" fmla="*/ 621 h 621"/>
                  <a:gd name="T2" fmla="*/ 456 w 621"/>
                  <a:gd name="T3" fmla="*/ 621 h 621"/>
                  <a:gd name="T4" fmla="*/ 428 w 621"/>
                  <a:gd name="T5" fmla="*/ 615 h 621"/>
                  <a:gd name="T6" fmla="*/ 400 w 621"/>
                  <a:gd name="T7" fmla="*/ 603 h 621"/>
                  <a:gd name="T8" fmla="*/ 375 w 621"/>
                  <a:gd name="T9" fmla="*/ 587 h 621"/>
                  <a:gd name="T10" fmla="*/ 364 w 621"/>
                  <a:gd name="T11" fmla="*/ 577 h 621"/>
                  <a:gd name="T12" fmla="*/ 44 w 621"/>
                  <a:gd name="T13" fmla="*/ 257 h 621"/>
                  <a:gd name="T14" fmla="*/ 33 w 621"/>
                  <a:gd name="T15" fmla="*/ 246 h 621"/>
                  <a:gd name="T16" fmla="*/ 16 w 621"/>
                  <a:gd name="T17" fmla="*/ 220 h 621"/>
                  <a:gd name="T18" fmla="*/ 6 w 621"/>
                  <a:gd name="T19" fmla="*/ 194 h 621"/>
                  <a:gd name="T20" fmla="*/ 0 w 621"/>
                  <a:gd name="T21" fmla="*/ 165 h 621"/>
                  <a:gd name="T22" fmla="*/ 0 w 621"/>
                  <a:gd name="T23" fmla="*/ 136 h 621"/>
                  <a:gd name="T24" fmla="*/ 6 w 621"/>
                  <a:gd name="T25" fmla="*/ 108 h 621"/>
                  <a:gd name="T26" fmla="*/ 16 w 621"/>
                  <a:gd name="T27" fmla="*/ 80 h 621"/>
                  <a:gd name="T28" fmla="*/ 33 w 621"/>
                  <a:gd name="T29" fmla="*/ 55 h 621"/>
                  <a:gd name="T30" fmla="*/ 44 w 621"/>
                  <a:gd name="T31" fmla="*/ 44 h 621"/>
                  <a:gd name="T32" fmla="*/ 55 w 621"/>
                  <a:gd name="T33" fmla="*/ 33 h 621"/>
                  <a:gd name="T34" fmla="*/ 80 w 621"/>
                  <a:gd name="T35" fmla="*/ 16 h 621"/>
                  <a:gd name="T36" fmla="*/ 108 w 621"/>
                  <a:gd name="T37" fmla="*/ 6 h 621"/>
                  <a:gd name="T38" fmla="*/ 136 w 621"/>
                  <a:gd name="T39" fmla="*/ 0 h 621"/>
                  <a:gd name="T40" fmla="*/ 165 w 621"/>
                  <a:gd name="T41" fmla="*/ 0 h 621"/>
                  <a:gd name="T42" fmla="*/ 194 w 621"/>
                  <a:gd name="T43" fmla="*/ 6 h 621"/>
                  <a:gd name="T44" fmla="*/ 220 w 621"/>
                  <a:gd name="T45" fmla="*/ 16 h 621"/>
                  <a:gd name="T46" fmla="*/ 246 w 621"/>
                  <a:gd name="T47" fmla="*/ 33 h 621"/>
                  <a:gd name="T48" fmla="*/ 257 w 621"/>
                  <a:gd name="T49" fmla="*/ 44 h 621"/>
                  <a:gd name="T50" fmla="*/ 577 w 621"/>
                  <a:gd name="T51" fmla="*/ 364 h 621"/>
                  <a:gd name="T52" fmla="*/ 588 w 621"/>
                  <a:gd name="T53" fmla="*/ 375 h 621"/>
                  <a:gd name="T54" fmla="*/ 604 w 621"/>
                  <a:gd name="T55" fmla="*/ 400 h 621"/>
                  <a:gd name="T56" fmla="*/ 615 w 621"/>
                  <a:gd name="T57" fmla="*/ 427 h 621"/>
                  <a:gd name="T58" fmla="*/ 621 w 621"/>
                  <a:gd name="T59" fmla="*/ 456 h 621"/>
                  <a:gd name="T60" fmla="*/ 621 w 621"/>
                  <a:gd name="T61" fmla="*/ 485 h 621"/>
                  <a:gd name="T62" fmla="*/ 615 w 621"/>
                  <a:gd name="T63" fmla="*/ 513 h 621"/>
                  <a:gd name="T64" fmla="*/ 604 w 621"/>
                  <a:gd name="T65" fmla="*/ 540 h 621"/>
                  <a:gd name="T66" fmla="*/ 588 w 621"/>
                  <a:gd name="T67" fmla="*/ 566 h 621"/>
                  <a:gd name="T68" fmla="*/ 577 w 621"/>
                  <a:gd name="T69" fmla="*/ 577 h 621"/>
                  <a:gd name="T70" fmla="*/ 566 w 621"/>
                  <a:gd name="T71" fmla="*/ 587 h 621"/>
                  <a:gd name="T72" fmla="*/ 540 w 621"/>
                  <a:gd name="T73" fmla="*/ 603 h 621"/>
                  <a:gd name="T74" fmla="*/ 514 w 621"/>
                  <a:gd name="T75" fmla="*/ 615 h 621"/>
                  <a:gd name="T76" fmla="*/ 485 w 621"/>
                  <a:gd name="T77" fmla="*/ 621 h 621"/>
                  <a:gd name="T78" fmla="*/ 471 w 621"/>
                  <a:gd name="T79" fmla="*/ 62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AD27D0EA-7162-453D-BD99-091EB7823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8" y="4606"/>
                <a:ext cx="78" cy="77"/>
              </a:xfrm>
              <a:custGeom>
                <a:avLst/>
                <a:gdLst>
                  <a:gd name="T0" fmla="*/ 149 w 620"/>
                  <a:gd name="T1" fmla="*/ 621 h 621"/>
                  <a:gd name="T2" fmla="*/ 135 w 620"/>
                  <a:gd name="T3" fmla="*/ 621 h 621"/>
                  <a:gd name="T4" fmla="*/ 107 w 620"/>
                  <a:gd name="T5" fmla="*/ 615 h 621"/>
                  <a:gd name="T6" fmla="*/ 80 w 620"/>
                  <a:gd name="T7" fmla="*/ 603 h 621"/>
                  <a:gd name="T8" fmla="*/ 54 w 620"/>
                  <a:gd name="T9" fmla="*/ 587 h 621"/>
                  <a:gd name="T10" fmla="*/ 43 w 620"/>
                  <a:gd name="T11" fmla="*/ 577 h 621"/>
                  <a:gd name="T12" fmla="*/ 32 w 620"/>
                  <a:gd name="T13" fmla="*/ 566 h 621"/>
                  <a:gd name="T14" fmla="*/ 16 w 620"/>
                  <a:gd name="T15" fmla="*/ 540 h 621"/>
                  <a:gd name="T16" fmla="*/ 5 w 620"/>
                  <a:gd name="T17" fmla="*/ 513 h 621"/>
                  <a:gd name="T18" fmla="*/ 0 w 620"/>
                  <a:gd name="T19" fmla="*/ 485 h 621"/>
                  <a:gd name="T20" fmla="*/ 0 w 620"/>
                  <a:gd name="T21" fmla="*/ 456 h 621"/>
                  <a:gd name="T22" fmla="*/ 5 w 620"/>
                  <a:gd name="T23" fmla="*/ 427 h 621"/>
                  <a:gd name="T24" fmla="*/ 16 w 620"/>
                  <a:gd name="T25" fmla="*/ 400 h 621"/>
                  <a:gd name="T26" fmla="*/ 32 w 620"/>
                  <a:gd name="T27" fmla="*/ 375 h 621"/>
                  <a:gd name="T28" fmla="*/ 43 w 620"/>
                  <a:gd name="T29" fmla="*/ 364 h 621"/>
                  <a:gd name="T30" fmla="*/ 364 w 620"/>
                  <a:gd name="T31" fmla="*/ 44 h 621"/>
                  <a:gd name="T32" fmla="*/ 375 w 620"/>
                  <a:gd name="T33" fmla="*/ 33 h 621"/>
                  <a:gd name="T34" fmla="*/ 400 w 620"/>
                  <a:gd name="T35" fmla="*/ 16 h 621"/>
                  <a:gd name="T36" fmla="*/ 427 w 620"/>
                  <a:gd name="T37" fmla="*/ 6 h 621"/>
                  <a:gd name="T38" fmla="*/ 455 w 620"/>
                  <a:gd name="T39" fmla="*/ 0 h 621"/>
                  <a:gd name="T40" fmla="*/ 485 w 620"/>
                  <a:gd name="T41" fmla="*/ 0 h 621"/>
                  <a:gd name="T42" fmla="*/ 512 w 620"/>
                  <a:gd name="T43" fmla="*/ 6 h 621"/>
                  <a:gd name="T44" fmla="*/ 540 w 620"/>
                  <a:gd name="T45" fmla="*/ 16 h 621"/>
                  <a:gd name="T46" fmla="*/ 565 w 620"/>
                  <a:gd name="T47" fmla="*/ 33 h 621"/>
                  <a:gd name="T48" fmla="*/ 577 w 620"/>
                  <a:gd name="T49" fmla="*/ 44 h 621"/>
                  <a:gd name="T50" fmla="*/ 587 w 620"/>
                  <a:gd name="T51" fmla="*/ 55 h 621"/>
                  <a:gd name="T52" fmla="*/ 604 w 620"/>
                  <a:gd name="T53" fmla="*/ 80 h 621"/>
                  <a:gd name="T54" fmla="*/ 615 w 620"/>
                  <a:gd name="T55" fmla="*/ 108 h 621"/>
                  <a:gd name="T56" fmla="*/ 620 w 620"/>
                  <a:gd name="T57" fmla="*/ 136 h 621"/>
                  <a:gd name="T58" fmla="*/ 620 w 620"/>
                  <a:gd name="T59" fmla="*/ 165 h 621"/>
                  <a:gd name="T60" fmla="*/ 615 w 620"/>
                  <a:gd name="T61" fmla="*/ 194 h 621"/>
                  <a:gd name="T62" fmla="*/ 604 w 620"/>
                  <a:gd name="T63" fmla="*/ 220 h 621"/>
                  <a:gd name="T64" fmla="*/ 587 w 620"/>
                  <a:gd name="T65" fmla="*/ 246 h 621"/>
                  <a:gd name="T66" fmla="*/ 577 w 620"/>
                  <a:gd name="T67" fmla="*/ 257 h 621"/>
                  <a:gd name="T68" fmla="*/ 256 w 620"/>
                  <a:gd name="T69" fmla="*/ 577 h 621"/>
                  <a:gd name="T70" fmla="*/ 245 w 620"/>
                  <a:gd name="T71" fmla="*/ 587 h 621"/>
                  <a:gd name="T72" fmla="*/ 220 w 620"/>
                  <a:gd name="T73" fmla="*/ 603 h 621"/>
                  <a:gd name="T74" fmla="*/ 192 w 620"/>
                  <a:gd name="T75" fmla="*/ 615 h 621"/>
                  <a:gd name="T76" fmla="*/ 165 w 620"/>
                  <a:gd name="T77" fmla="*/ 621 h 621"/>
                  <a:gd name="T78" fmla="*/ 149 w 620"/>
                  <a:gd name="T79" fmla="*/ 62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A2E20553-0C6F-4C05-BBD9-895D5748CB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5077"/>
                <a:ext cx="90" cy="59"/>
              </a:xfrm>
              <a:custGeom>
                <a:avLst/>
                <a:gdLst>
                  <a:gd name="T0" fmla="*/ 150 w 719"/>
                  <a:gd name="T1" fmla="*/ 475 h 475"/>
                  <a:gd name="T2" fmla="*/ 128 w 719"/>
                  <a:gd name="T3" fmla="*/ 474 h 475"/>
                  <a:gd name="T4" fmla="*/ 86 w 719"/>
                  <a:gd name="T5" fmla="*/ 462 h 475"/>
                  <a:gd name="T6" fmla="*/ 49 w 719"/>
                  <a:gd name="T7" fmla="*/ 437 h 475"/>
                  <a:gd name="T8" fmla="*/ 21 w 719"/>
                  <a:gd name="T9" fmla="*/ 403 h 475"/>
                  <a:gd name="T10" fmla="*/ 11 w 719"/>
                  <a:gd name="T11" fmla="*/ 382 h 475"/>
                  <a:gd name="T12" fmla="*/ 5 w 719"/>
                  <a:gd name="T13" fmla="*/ 367 h 475"/>
                  <a:gd name="T14" fmla="*/ 0 w 719"/>
                  <a:gd name="T15" fmla="*/ 338 h 475"/>
                  <a:gd name="T16" fmla="*/ 0 w 719"/>
                  <a:gd name="T17" fmla="*/ 309 h 475"/>
                  <a:gd name="T18" fmla="*/ 6 w 719"/>
                  <a:gd name="T19" fmla="*/ 280 h 475"/>
                  <a:gd name="T20" fmla="*/ 17 w 719"/>
                  <a:gd name="T21" fmla="*/ 254 h 475"/>
                  <a:gd name="T22" fmla="*/ 33 w 719"/>
                  <a:gd name="T23" fmla="*/ 229 h 475"/>
                  <a:gd name="T24" fmla="*/ 53 w 719"/>
                  <a:gd name="T25" fmla="*/ 208 h 475"/>
                  <a:gd name="T26" fmla="*/ 78 w 719"/>
                  <a:gd name="T27" fmla="*/ 191 h 475"/>
                  <a:gd name="T28" fmla="*/ 92 w 719"/>
                  <a:gd name="T29" fmla="*/ 185 h 475"/>
                  <a:gd name="T30" fmla="*/ 511 w 719"/>
                  <a:gd name="T31" fmla="*/ 12 h 475"/>
                  <a:gd name="T32" fmla="*/ 525 w 719"/>
                  <a:gd name="T33" fmla="*/ 7 h 475"/>
                  <a:gd name="T34" fmla="*/ 555 w 719"/>
                  <a:gd name="T35" fmla="*/ 0 h 475"/>
                  <a:gd name="T36" fmla="*/ 584 w 719"/>
                  <a:gd name="T37" fmla="*/ 2 h 475"/>
                  <a:gd name="T38" fmla="*/ 613 w 719"/>
                  <a:gd name="T39" fmla="*/ 7 h 475"/>
                  <a:gd name="T40" fmla="*/ 639 w 719"/>
                  <a:gd name="T41" fmla="*/ 18 h 475"/>
                  <a:gd name="T42" fmla="*/ 664 w 719"/>
                  <a:gd name="T43" fmla="*/ 34 h 475"/>
                  <a:gd name="T44" fmla="*/ 684 w 719"/>
                  <a:gd name="T45" fmla="*/ 55 h 475"/>
                  <a:gd name="T46" fmla="*/ 702 w 719"/>
                  <a:gd name="T47" fmla="*/ 79 h 475"/>
                  <a:gd name="T48" fmla="*/ 708 w 719"/>
                  <a:gd name="T49" fmla="*/ 94 h 475"/>
                  <a:gd name="T50" fmla="*/ 713 w 719"/>
                  <a:gd name="T51" fmla="*/ 108 h 475"/>
                  <a:gd name="T52" fmla="*/ 719 w 719"/>
                  <a:gd name="T53" fmla="*/ 138 h 475"/>
                  <a:gd name="T54" fmla="*/ 719 w 719"/>
                  <a:gd name="T55" fmla="*/ 166 h 475"/>
                  <a:gd name="T56" fmla="*/ 713 w 719"/>
                  <a:gd name="T57" fmla="*/ 195 h 475"/>
                  <a:gd name="T58" fmla="*/ 702 w 719"/>
                  <a:gd name="T59" fmla="*/ 222 h 475"/>
                  <a:gd name="T60" fmla="*/ 686 w 719"/>
                  <a:gd name="T61" fmla="*/ 246 h 475"/>
                  <a:gd name="T62" fmla="*/ 666 w 719"/>
                  <a:gd name="T63" fmla="*/ 267 h 475"/>
                  <a:gd name="T64" fmla="*/ 640 w 719"/>
                  <a:gd name="T65" fmla="*/ 284 h 475"/>
                  <a:gd name="T66" fmla="*/ 627 w 719"/>
                  <a:gd name="T67" fmla="*/ 290 h 475"/>
                  <a:gd name="T68" fmla="*/ 208 w 719"/>
                  <a:gd name="T69" fmla="*/ 464 h 475"/>
                  <a:gd name="T70" fmla="*/ 194 w 719"/>
                  <a:gd name="T71" fmla="*/ 469 h 475"/>
                  <a:gd name="T72" fmla="*/ 165 w 719"/>
                  <a:gd name="T73" fmla="*/ 475 h 475"/>
                  <a:gd name="T74" fmla="*/ 150 w 719"/>
                  <a:gd name="T75" fmla="*/ 475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7">
                <a:extLst>
                  <a:ext uri="{FF2B5EF4-FFF2-40B4-BE49-F238E27FC236}">
                    <a16:creationId xmlns:a16="http://schemas.microsoft.com/office/drawing/2014/main" id="{DDD67FBE-DED8-4FB8-8692-9181A2782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" y="4753"/>
                <a:ext cx="90" cy="59"/>
              </a:xfrm>
              <a:custGeom>
                <a:avLst/>
                <a:gdLst>
                  <a:gd name="T0" fmla="*/ 151 w 720"/>
                  <a:gd name="T1" fmla="*/ 474 h 474"/>
                  <a:gd name="T2" fmla="*/ 129 w 720"/>
                  <a:gd name="T3" fmla="*/ 472 h 474"/>
                  <a:gd name="T4" fmla="*/ 87 w 720"/>
                  <a:gd name="T5" fmla="*/ 460 h 474"/>
                  <a:gd name="T6" fmla="*/ 50 w 720"/>
                  <a:gd name="T7" fmla="*/ 437 h 474"/>
                  <a:gd name="T8" fmla="*/ 21 w 720"/>
                  <a:gd name="T9" fmla="*/ 402 h 474"/>
                  <a:gd name="T10" fmla="*/ 11 w 720"/>
                  <a:gd name="T11" fmla="*/ 381 h 474"/>
                  <a:gd name="T12" fmla="*/ 6 w 720"/>
                  <a:gd name="T13" fmla="*/ 367 h 474"/>
                  <a:gd name="T14" fmla="*/ 0 w 720"/>
                  <a:gd name="T15" fmla="*/ 337 h 474"/>
                  <a:gd name="T16" fmla="*/ 1 w 720"/>
                  <a:gd name="T17" fmla="*/ 308 h 474"/>
                  <a:gd name="T18" fmla="*/ 6 w 720"/>
                  <a:gd name="T19" fmla="*/ 279 h 474"/>
                  <a:gd name="T20" fmla="*/ 17 w 720"/>
                  <a:gd name="T21" fmla="*/ 252 h 474"/>
                  <a:gd name="T22" fmla="*/ 34 w 720"/>
                  <a:gd name="T23" fmla="*/ 229 h 474"/>
                  <a:gd name="T24" fmla="*/ 54 w 720"/>
                  <a:gd name="T25" fmla="*/ 207 h 474"/>
                  <a:gd name="T26" fmla="*/ 79 w 720"/>
                  <a:gd name="T27" fmla="*/ 191 h 474"/>
                  <a:gd name="T28" fmla="*/ 93 w 720"/>
                  <a:gd name="T29" fmla="*/ 184 h 474"/>
                  <a:gd name="T30" fmla="*/ 512 w 720"/>
                  <a:gd name="T31" fmla="*/ 10 h 474"/>
                  <a:gd name="T32" fmla="*/ 526 w 720"/>
                  <a:gd name="T33" fmla="*/ 5 h 474"/>
                  <a:gd name="T34" fmla="*/ 555 w 720"/>
                  <a:gd name="T35" fmla="*/ 0 h 474"/>
                  <a:gd name="T36" fmla="*/ 585 w 720"/>
                  <a:gd name="T37" fmla="*/ 0 h 474"/>
                  <a:gd name="T38" fmla="*/ 613 w 720"/>
                  <a:gd name="T39" fmla="*/ 6 h 474"/>
                  <a:gd name="T40" fmla="*/ 640 w 720"/>
                  <a:gd name="T41" fmla="*/ 17 h 474"/>
                  <a:gd name="T42" fmla="*/ 665 w 720"/>
                  <a:gd name="T43" fmla="*/ 33 h 474"/>
                  <a:gd name="T44" fmla="*/ 685 w 720"/>
                  <a:gd name="T45" fmla="*/ 53 h 474"/>
                  <a:gd name="T46" fmla="*/ 702 w 720"/>
                  <a:gd name="T47" fmla="*/ 78 h 474"/>
                  <a:gd name="T48" fmla="*/ 709 w 720"/>
                  <a:gd name="T49" fmla="*/ 92 h 474"/>
                  <a:gd name="T50" fmla="*/ 714 w 720"/>
                  <a:gd name="T51" fmla="*/ 107 h 474"/>
                  <a:gd name="T52" fmla="*/ 720 w 720"/>
                  <a:gd name="T53" fmla="*/ 136 h 474"/>
                  <a:gd name="T54" fmla="*/ 719 w 720"/>
                  <a:gd name="T55" fmla="*/ 166 h 474"/>
                  <a:gd name="T56" fmla="*/ 714 w 720"/>
                  <a:gd name="T57" fmla="*/ 194 h 474"/>
                  <a:gd name="T58" fmla="*/ 702 w 720"/>
                  <a:gd name="T59" fmla="*/ 221 h 474"/>
                  <a:gd name="T60" fmla="*/ 686 w 720"/>
                  <a:gd name="T61" fmla="*/ 245 h 474"/>
                  <a:gd name="T62" fmla="*/ 666 w 720"/>
                  <a:gd name="T63" fmla="*/ 267 h 474"/>
                  <a:gd name="T64" fmla="*/ 641 w 720"/>
                  <a:gd name="T65" fmla="*/ 283 h 474"/>
                  <a:gd name="T66" fmla="*/ 627 w 720"/>
                  <a:gd name="T67" fmla="*/ 289 h 474"/>
                  <a:gd name="T68" fmla="*/ 208 w 720"/>
                  <a:gd name="T69" fmla="*/ 462 h 474"/>
                  <a:gd name="T70" fmla="*/ 195 w 720"/>
                  <a:gd name="T71" fmla="*/ 467 h 474"/>
                  <a:gd name="T72" fmla="*/ 165 w 720"/>
                  <a:gd name="T73" fmla="*/ 474 h 474"/>
                  <a:gd name="T74" fmla="*/ 151 w 720"/>
                  <a:gd name="T75" fmla="*/ 474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8">
                <a:extLst>
                  <a:ext uri="{FF2B5EF4-FFF2-40B4-BE49-F238E27FC236}">
                    <a16:creationId xmlns:a16="http://schemas.microsoft.com/office/drawing/2014/main" id="{631ED049-C380-43CA-8D43-563085F30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4508"/>
                <a:ext cx="59" cy="90"/>
              </a:xfrm>
              <a:custGeom>
                <a:avLst/>
                <a:gdLst>
                  <a:gd name="T0" fmla="*/ 324 w 474"/>
                  <a:gd name="T1" fmla="*/ 718 h 718"/>
                  <a:gd name="T2" fmla="*/ 302 w 474"/>
                  <a:gd name="T3" fmla="*/ 717 h 718"/>
                  <a:gd name="T4" fmla="*/ 260 w 474"/>
                  <a:gd name="T5" fmla="*/ 705 h 718"/>
                  <a:gd name="T6" fmla="*/ 223 w 474"/>
                  <a:gd name="T7" fmla="*/ 681 h 718"/>
                  <a:gd name="T8" fmla="*/ 194 w 474"/>
                  <a:gd name="T9" fmla="*/ 647 h 718"/>
                  <a:gd name="T10" fmla="*/ 184 w 474"/>
                  <a:gd name="T11" fmla="*/ 626 h 718"/>
                  <a:gd name="T12" fmla="*/ 11 w 474"/>
                  <a:gd name="T13" fmla="*/ 208 h 718"/>
                  <a:gd name="T14" fmla="*/ 6 w 474"/>
                  <a:gd name="T15" fmla="*/ 194 h 718"/>
                  <a:gd name="T16" fmla="*/ 0 w 474"/>
                  <a:gd name="T17" fmla="*/ 164 h 718"/>
                  <a:gd name="T18" fmla="*/ 0 w 474"/>
                  <a:gd name="T19" fmla="*/ 134 h 718"/>
                  <a:gd name="T20" fmla="*/ 6 w 474"/>
                  <a:gd name="T21" fmla="*/ 106 h 718"/>
                  <a:gd name="T22" fmla="*/ 17 w 474"/>
                  <a:gd name="T23" fmla="*/ 79 h 718"/>
                  <a:gd name="T24" fmla="*/ 33 w 474"/>
                  <a:gd name="T25" fmla="*/ 55 h 718"/>
                  <a:gd name="T26" fmla="*/ 54 w 474"/>
                  <a:gd name="T27" fmla="*/ 34 h 718"/>
                  <a:gd name="T28" fmla="*/ 78 w 474"/>
                  <a:gd name="T29" fmla="*/ 18 h 718"/>
                  <a:gd name="T30" fmla="*/ 93 w 474"/>
                  <a:gd name="T31" fmla="*/ 11 h 718"/>
                  <a:gd name="T32" fmla="*/ 107 w 474"/>
                  <a:gd name="T33" fmla="*/ 5 h 718"/>
                  <a:gd name="T34" fmla="*/ 137 w 474"/>
                  <a:gd name="T35" fmla="*/ 0 h 718"/>
                  <a:gd name="T36" fmla="*/ 167 w 474"/>
                  <a:gd name="T37" fmla="*/ 0 h 718"/>
                  <a:gd name="T38" fmla="*/ 194 w 474"/>
                  <a:gd name="T39" fmla="*/ 6 h 718"/>
                  <a:gd name="T40" fmla="*/ 221 w 474"/>
                  <a:gd name="T41" fmla="*/ 17 h 718"/>
                  <a:gd name="T42" fmla="*/ 246 w 474"/>
                  <a:gd name="T43" fmla="*/ 33 h 718"/>
                  <a:gd name="T44" fmla="*/ 267 w 474"/>
                  <a:gd name="T45" fmla="*/ 53 h 718"/>
                  <a:gd name="T46" fmla="*/ 284 w 474"/>
                  <a:gd name="T47" fmla="*/ 78 h 718"/>
                  <a:gd name="T48" fmla="*/ 290 w 474"/>
                  <a:gd name="T49" fmla="*/ 92 h 718"/>
                  <a:gd name="T50" fmla="*/ 463 w 474"/>
                  <a:gd name="T51" fmla="*/ 510 h 718"/>
                  <a:gd name="T52" fmla="*/ 469 w 474"/>
                  <a:gd name="T53" fmla="*/ 525 h 718"/>
                  <a:gd name="T54" fmla="*/ 474 w 474"/>
                  <a:gd name="T55" fmla="*/ 554 h 718"/>
                  <a:gd name="T56" fmla="*/ 474 w 474"/>
                  <a:gd name="T57" fmla="*/ 584 h 718"/>
                  <a:gd name="T58" fmla="*/ 468 w 474"/>
                  <a:gd name="T59" fmla="*/ 612 h 718"/>
                  <a:gd name="T60" fmla="*/ 457 w 474"/>
                  <a:gd name="T61" fmla="*/ 638 h 718"/>
                  <a:gd name="T62" fmla="*/ 441 w 474"/>
                  <a:gd name="T63" fmla="*/ 663 h 718"/>
                  <a:gd name="T64" fmla="*/ 421 w 474"/>
                  <a:gd name="T65" fmla="*/ 684 h 718"/>
                  <a:gd name="T66" fmla="*/ 395 w 474"/>
                  <a:gd name="T67" fmla="*/ 701 h 718"/>
                  <a:gd name="T68" fmla="*/ 382 w 474"/>
                  <a:gd name="T69" fmla="*/ 707 h 718"/>
                  <a:gd name="T70" fmla="*/ 368 w 474"/>
                  <a:gd name="T71" fmla="*/ 712 h 718"/>
                  <a:gd name="T72" fmla="*/ 338 w 474"/>
                  <a:gd name="T73" fmla="*/ 718 h 718"/>
                  <a:gd name="T74" fmla="*/ 324 w 474"/>
                  <a:gd name="T75" fmla="*/ 718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9">
                <a:extLst>
                  <a:ext uri="{FF2B5EF4-FFF2-40B4-BE49-F238E27FC236}">
                    <a16:creationId xmlns:a16="http://schemas.microsoft.com/office/drawing/2014/main" id="{AD049AC2-D1D9-4911-BD15-BF6653A70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4753"/>
                <a:ext cx="90" cy="59"/>
              </a:xfrm>
              <a:custGeom>
                <a:avLst/>
                <a:gdLst>
                  <a:gd name="T0" fmla="*/ 568 w 719"/>
                  <a:gd name="T1" fmla="*/ 474 h 474"/>
                  <a:gd name="T2" fmla="*/ 554 w 719"/>
                  <a:gd name="T3" fmla="*/ 474 h 474"/>
                  <a:gd name="T4" fmla="*/ 525 w 719"/>
                  <a:gd name="T5" fmla="*/ 467 h 474"/>
                  <a:gd name="T6" fmla="*/ 511 w 719"/>
                  <a:gd name="T7" fmla="*/ 462 h 474"/>
                  <a:gd name="T8" fmla="*/ 92 w 719"/>
                  <a:gd name="T9" fmla="*/ 289 h 474"/>
                  <a:gd name="T10" fmla="*/ 78 w 719"/>
                  <a:gd name="T11" fmla="*/ 283 h 474"/>
                  <a:gd name="T12" fmla="*/ 53 w 719"/>
                  <a:gd name="T13" fmla="*/ 267 h 474"/>
                  <a:gd name="T14" fmla="*/ 33 w 719"/>
                  <a:gd name="T15" fmla="*/ 245 h 474"/>
                  <a:gd name="T16" fmla="*/ 17 w 719"/>
                  <a:gd name="T17" fmla="*/ 221 h 474"/>
                  <a:gd name="T18" fmla="*/ 6 w 719"/>
                  <a:gd name="T19" fmla="*/ 194 h 474"/>
                  <a:gd name="T20" fmla="*/ 0 w 719"/>
                  <a:gd name="T21" fmla="*/ 166 h 474"/>
                  <a:gd name="T22" fmla="*/ 0 w 719"/>
                  <a:gd name="T23" fmla="*/ 136 h 474"/>
                  <a:gd name="T24" fmla="*/ 5 w 719"/>
                  <a:gd name="T25" fmla="*/ 107 h 474"/>
                  <a:gd name="T26" fmla="*/ 11 w 719"/>
                  <a:gd name="T27" fmla="*/ 92 h 474"/>
                  <a:gd name="T28" fmla="*/ 18 w 719"/>
                  <a:gd name="T29" fmla="*/ 78 h 474"/>
                  <a:gd name="T30" fmla="*/ 34 w 719"/>
                  <a:gd name="T31" fmla="*/ 53 h 474"/>
                  <a:gd name="T32" fmla="*/ 56 w 719"/>
                  <a:gd name="T33" fmla="*/ 33 h 474"/>
                  <a:gd name="T34" fmla="*/ 79 w 719"/>
                  <a:gd name="T35" fmla="*/ 17 h 474"/>
                  <a:gd name="T36" fmla="*/ 107 w 719"/>
                  <a:gd name="T37" fmla="*/ 6 h 474"/>
                  <a:gd name="T38" fmla="*/ 135 w 719"/>
                  <a:gd name="T39" fmla="*/ 0 h 474"/>
                  <a:gd name="T40" fmla="*/ 164 w 719"/>
                  <a:gd name="T41" fmla="*/ 0 h 474"/>
                  <a:gd name="T42" fmla="*/ 194 w 719"/>
                  <a:gd name="T43" fmla="*/ 5 h 474"/>
                  <a:gd name="T44" fmla="*/ 208 w 719"/>
                  <a:gd name="T45" fmla="*/ 10 h 474"/>
                  <a:gd name="T46" fmla="*/ 627 w 719"/>
                  <a:gd name="T47" fmla="*/ 184 h 474"/>
                  <a:gd name="T48" fmla="*/ 640 w 719"/>
                  <a:gd name="T49" fmla="*/ 191 h 474"/>
                  <a:gd name="T50" fmla="*/ 666 w 719"/>
                  <a:gd name="T51" fmla="*/ 207 h 474"/>
                  <a:gd name="T52" fmla="*/ 686 w 719"/>
                  <a:gd name="T53" fmla="*/ 229 h 474"/>
                  <a:gd name="T54" fmla="*/ 702 w 719"/>
                  <a:gd name="T55" fmla="*/ 252 h 474"/>
                  <a:gd name="T56" fmla="*/ 713 w 719"/>
                  <a:gd name="T57" fmla="*/ 279 h 474"/>
                  <a:gd name="T58" fmla="*/ 719 w 719"/>
                  <a:gd name="T59" fmla="*/ 308 h 474"/>
                  <a:gd name="T60" fmla="*/ 719 w 719"/>
                  <a:gd name="T61" fmla="*/ 337 h 474"/>
                  <a:gd name="T62" fmla="*/ 713 w 719"/>
                  <a:gd name="T63" fmla="*/ 367 h 474"/>
                  <a:gd name="T64" fmla="*/ 708 w 719"/>
                  <a:gd name="T65" fmla="*/ 381 h 474"/>
                  <a:gd name="T66" fmla="*/ 698 w 719"/>
                  <a:gd name="T67" fmla="*/ 402 h 474"/>
                  <a:gd name="T68" fmla="*/ 669 w 719"/>
                  <a:gd name="T69" fmla="*/ 437 h 474"/>
                  <a:gd name="T70" fmla="*/ 633 w 719"/>
                  <a:gd name="T71" fmla="*/ 460 h 474"/>
                  <a:gd name="T72" fmla="*/ 591 w 719"/>
                  <a:gd name="T73" fmla="*/ 472 h 474"/>
                  <a:gd name="T74" fmla="*/ 568 w 719"/>
                  <a:gd name="T75" fmla="*/ 474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20">
                <a:extLst>
                  <a:ext uri="{FF2B5EF4-FFF2-40B4-BE49-F238E27FC236}">
                    <a16:creationId xmlns:a16="http://schemas.microsoft.com/office/drawing/2014/main" id="{D07F844D-9463-4857-88E0-AB08D7B6A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" y="5077"/>
                <a:ext cx="90" cy="59"/>
              </a:xfrm>
              <a:custGeom>
                <a:avLst/>
                <a:gdLst>
                  <a:gd name="T0" fmla="*/ 569 w 720"/>
                  <a:gd name="T1" fmla="*/ 475 h 475"/>
                  <a:gd name="T2" fmla="*/ 555 w 720"/>
                  <a:gd name="T3" fmla="*/ 475 h 475"/>
                  <a:gd name="T4" fmla="*/ 525 w 720"/>
                  <a:gd name="T5" fmla="*/ 469 h 475"/>
                  <a:gd name="T6" fmla="*/ 512 w 720"/>
                  <a:gd name="T7" fmla="*/ 464 h 475"/>
                  <a:gd name="T8" fmla="*/ 93 w 720"/>
                  <a:gd name="T9" fmla="*/ 290 h 475"/>
                  <a:gd name="T10" fmla="*/ 79 w 720"/>
                  <a:gd name="T11" fmla="*/ 284 h 475"/>
                  <a:gd name="T12" fmla="*/ 54 w 720"/>
                  <a:gd name="T13" fmla="*/ 267 h 475"/>
                  <a:gd name="T14" fmla="*/ 34 w 720"/>
                  <a:gd name="T15" fmla="*/ 246 h 475"/>
                  <a:gd name="T16" fmla="*/ 17 w 720"/>
                  <a:gd name="T17" fmla="*/ 222 h 475"/>
                  <a:gd name="T18" fmla="*/ 6 w 720"/>
                  <a:gd name="T19" fmla="*/ 195 h 475"/>
                  <a:gd name="T20" fmla="*/ 1 w 720"/>
                  <a:gd name="T21" fmla="*/ 166 h 475"/>
                  <a:gd name="T22" fmla="*/ 0 w 720"/>
                  <a:gd name="T23" fmla="*/ 138 h 475"/>
                  <a:gd name="T24" fmla="*/ 6 w 720"/>
                  <a:gd name="T25" fmla="*/ 108 h 475"/>
                  <a:gd name="T26" fmla="*/ 11 w 720"/>
                  <a:gd name="T27" fmla="*/ 94 h 475"/>
                  <a:gd name="T28" fmla="*/ 17 w 720"/>
                  <a:gd name="T29" fmla="*/ 79 h 475"/>
                  <a:gd name="T30" fmla="*/ 35 w 720"/>
                  <a:gd name="T31" fmla="*/ 55 h 475"/>
                  <a:gd name="T32" fmla="*/ 55 w 720"/>
                  <a:gd name="T33" fmla="*/ 34 h 475"/>
                  <a:gd name="T34" fmla="*/ 80 w 720"/>
                  <a:gd name="T35" fmla="*/ 18 h 475"/>
                  <a:gd name="T36" fmla="*/ 107 w 720"/>
                  <a:gd name="T37" fmla="*/ 7 h 475"/>
                  <a:gd name="T38" fmla="*/ 135 w 720"/>
                  <a:gd name="T39" fmla="*/ 2 h 475"/>
                  <a:gd name="T40" fmla="*/ 165 w 720"/>
                  <a:gd name="T41" fmla="*/ 0 h 475"/>
                  <a:gd name="T42" fmla="*/ 194 w 720"/>
                  <a:gd name="T43" fmla="*/ 7 h 475"/>
                  <a:gd name="T44" fmla="*/ 208 w 720"/>
                  <a:gd name="T45" fmla="*/ 12 h 475"/>
                  <a:gd name="T46" fmla="*/ 627 w 720"/>
                  <a:gd name="T47" fmla="*/ 185 h 475"/>
                  <a:gd name="T48" fmla="*/ 641 w 720"/>
                  <a:gd name="T49" fmla="*/ 191 h 475"/>
                  <a:gd name="T50" fmla="*/ 666 w 720"/>
                  <a:gd name="T51" fmla="*/ 208 h 475"/>
                  <a:gd name="T52" fmla="*/ 686 w 720"/>
                  <a:gd name="T53" fmla="*/ 229 h 475"/>
                  <a:gd name="T54" fmla="*/ 702 w 720"/>
                  <a:gd name="T55" fmla="*/ 254 h 475"/>
                  <a:gd name="T56" fmla="*/ 714 w 720"/>
                  <a:gd name="T57" fmla="*/ 280 h 475"/>
                  <a:gd name="T58" fmla="*/ 719 w 720"/>
                  <a:gd name="T59" fmla="*/ 309 h 475"/>
                  <a:gd name="T60" fmla="*/ 720 w 720"/>
                  <a:gd name="T61" fmla="*/ 338 h 475"/>
                  <a:gd name="T62" fmla="*/ 714 w 720"/>
                  <a:gd name="T63" fmla="*/ 367 h 475"/>
                  <a:gd name="T64" fmla="*/ 709 w 720"/>
                  <a:gd name="T65" fmla="*/ 382 h 475"/>
                  <a:gd name="T66" fmla="*/ 698 w 720"/>
                  <a:gd name="T67" fmla="*/ 403 h 475"/>
                  <a:gd name="T68" fmla="*/ 670 w 720"/>
                  <a:gd name="T69" fmla="*/ 437 h 475"/>
                  <a:gd name="T70" fmla="*/ 633 w 720"/>
                  <a:gd name="T71" fmla="*/ 462 h 475"/>
                  <a:gd name="T72" fmla="*/ 591 w 720"/>
                  <a:gd name="T73" fmla="*/ 474 h 475"/>
                  <a:gd name="T74" fmla="*/ 569 w 720"/>
                  <a:gd name="T75" fmla="*/ 475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21">
                <a:extLst>
                  <a:ext uri="{FF2B5EF4-FFF2-40B4-BE49-F238E27FC236}">
                    <a16:creationId xmlns:a16="http://schemas.microsoft.com/office/drawing/2014/main" id="{59C3EB2E-BFE9-4DD5-B7A9-EDD48E4F6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0" y="4508"/>
                <a:ext cx="59" cy="90"/>
              </a:xfrm>
              <a:custGeom>
                <a:avLst/>
                <a:gdLst>
                  <a:gd name="T0" fmla="*/ 151 w 475"/>
                  <a:gd name="T1" fmla="*/ 718 h 718"/>
                  <a:gd name="T2" fmla="*/ 136 w 475"/>
                  <a:gd name="T3" fmla="*/ 718 h 718"/>
                  <a:gd name="T4" fmla="*/ 107 w 475"/>
                  <a:gd name="T5" fmla="*/ 712 h 718"/>
                  <a:gd name="T6" fmla="*/ 93 w 475"/>
                  <a:gd name="T7" fmla="*/ 707 h 718"/>
                  <a:gd name="T8" fmla="*/ 79 w 475"/>
                  <a:gd name="T9" fmla="*/ 701 h 718"/>
                  <a:gd name="T10" fmla="*/ 54 w 475"/>
                  <a:gd name="T11" fmla="*/ 684 h 718"/>
                  <a:gd name="T12" fmla="*/ 34 w 475"/>
                  <a:gd name="T13" fmla="*/ 663 h 718"/>
                  <a:gd name="T14" fmla="*/ 17 w 475"/>
                  <a:gd name="T15" fmla="*/ 638 h 718"/>
                  <a:gd name="T16" fmla="*/ 6 w 475"/>
                  <a:gd name="T17" fmla="*/ 612 h 718"/>
                  <a:gd name="T18" fmla="*/ 0 w 475"/>
                  <a:gd name="T19" fmla="*/ 584 h 718"/>
                  <a:gd name="T20" fmla="*/ 0 w 475"/>
                  <a:gd name="T21" fmla="*/ 554 h 718"/>
                  <a:gd name="T22" fmla="*/ 6 w 475"/>
                  <a:gd name="T23" fmla="*/ 525 h 718"/>
                  <a:gd name="T24" fmla="*/ 11 w 475"/>
                  <a:gd name="T25" fmla="*/ 510 h 718"/>
                  <a:gd name="T26" fmla="*/ 184 w 475"/>
                  <a:gd name="T27" fmla="*/ 92 h 718"/>
                  <a:gd name="T28" fmla="*/ 191 w 475"/>
                  <a:gd name="T29" fmla="*/ 78 h 718"/>
                  <a:gd name="T30" fmla="*/ 208 w 475"/>
                  <a:gd name="T31" fmla="*/ 53 h 718"/>
                  <a:gd name="T32" fmla="*/ 228 w 475"/>
                  <a:gd name="T33" fmla="*/ 33 h 718"/>
                  <a:gd name="T34" fmla="*/ 253 w 475"/>
                  <a:gd name="T35" fmla="*/ 17 h 718"/>
                  <a:gd name="T36" fmla="*/ 280 w 475"/>
                  <a:gd name="T37" fmla="*/ 6 h 718"/>
                  <a:gd name="T38" fmla="*/ 308 w 475"/>
                  <a:gd name="T39" fmla="*/ 0 h 718"/>
                  <a:gd name="T40" fmla="*/ 338 w 475"/>
                  <a:gd name="T41" fmla="*/ 0 h 718"/>
                  <a:gd name="T42" fmla="*/ 367 w 475"/>
                  <a:gd name="T43" fmla="*/ 5 h 718"/>
                  <a:gd name="T44" fmla="*/ 381 w 475"/>
                  <a:gd name="T45" fmla="*/ 11 h 718"/>
                  <a:gd name="T46" fmla="*/ 396 w 475"/>
                  <a:gd name="T47" fmla="*/ 18 h 718"/>
                  <a:gd name="T48" fmla="*/ 420 w 475"/>
                  <a:gd name="T49" fmla="*/ 34 h 718"/>
                  <a:gd name="T50" fmla="*/ 441 w 475"/>
                  <a:gd name="T51" fmla="*/ 55 h 718"/>
                  <a:gd name="T52" fmla="*/ 457 w 475"/>
                  <a:gd name="T53" fmla="*/ 79 h 718"/>
                  <a:gd name="T54" fmla="*/ 468 w 475"/>
                  <a:gd name="T55" fmla="*/ 106 h 718"/>
                  <a:gd name="T56" fmla="*/ 475 w 475"/>
                  <a:gd name="T57" fmla="*/ 134 h 718"/>
                  <a:gd name="T58" fmla="*/ 475 w 475"/>
                  <a:gd name="T59" fmla="*/ 164 h 718"/>
                  <a:gd name="T60" fmla="*/ 468 w 475"/>
                  <a:gd name="T61" fmla="*/ 194 h 718"/>
                  <a:gd name="T62" fmla="*/ 463 w 475"/>
                  <a:gd name="T63" fmla="*/ 208 h 718"/>
                  <a:gd name="T64" fmla="*/ 290 w 475"/>
                  <a:gd name="T65" fmla="*/ 626 h 718"/>
                  <a:gd name="T66" fmla="*/ 280 w 475"/>
                  <a:gd name="T67" fmla="*/ 647 h 718"/>
                  <a:gd name="T68" fmla="*/ 251 w 475"/>
                  <a:gd name="T69" fmla="*/ 681 h 718"/>
                  <a:gd name="T70" fmla="*/ 214 w 475"/>
                  <a:gd name="T71" fmla="*/ 705 h 718"/>
                  <a:gd name="T72" fmla="*/ 173 w 475"/>
                  <a:gd name="T73" fmla="*/ 717 h 718"/>
                  <a:gd name="T74" fmla="*/ 151 w 475"/>
                  <a:gd name="T75" fmla="*/ 718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22">
                <a:extLst>
                  <a:ext uri="{FF2B5EF4-FFF2-40B4-BE49-F238E27FC236}">
                    <a16:creationId xmlns:a16="http://schemas.microsoft.com/office/drawing/2014/main" id="{781540EE-7AEC-4C9F-A9F3-C7CFA6357C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" y="4473"/>
                <a:ext cx="943" cy="792"/>
              </a:xfrm>
              <a:custGeom>
                <a:avLst/>
                <a:gdLst>
                  <a:gd name="T0" fmla="*/ 6382 w 7546"/>
                  <a:gd name="T1" fmla="*/ 6302 h 6332"/>
                  <a:gd name="T2" fmla="*/ 6329 w 7546"/>
                  <a:gd name="T3" fmla="*/ 6231 h 6332"/>
                  <a:gd name="T4" fmla="*/ 6334 w 7546"/>
                  <a:gd name="T5" fmla="*/ 6117 h 6332"/>
                  <a:gd name="T6" fmla="*/ 6513 w 7546"/>
                  <a:gd name="T7" fmla="*/ 5896 h 6332"/>
                  <a:gd name="T8" fmla="*/ 6854 w 7546"/>
                  <a:gd name="T9" fmla="*/ 5364 h 6332"/>
                  <a:gd name="T10" fmla="*/ 7092 w 7546"/>
                  <a:gd name="T11" fmla="*/ 4783 h 6332"/>
                  <a:gd name="T12" fmla="*/ 7222 w 7546"/>
                  <a:gd name="T13" fmla="*/ 4167 h 6332"/>
                  <a:gd name="T14" fmla="*/ 7243 w 7546"/>
                  <a:gd name="T15" fmla="*/ 3679 h 6332"/>
                  <a:gd name="T16" fmla="*/ 7155 w 7546"/>
                  <a:gd name="T17" fmla="*/ 2986 h 6332"/>
                  <a:gd name="T18" fmla="*/ 6937 w 7546"/>
                  <a:gd name="T19" fmla="*/ 2343 h 6332"/>
                  <a:gd name="T20" fmla="*/ 6603 w 7546"/>
                  <a:gd name="T21" fmla="*/ 1763 h 6332"/>
                  <a:gd name="T22" fmla="*/ 6166 w 7546"/>
                  <a:gd name="T23" fmla="*/ 1260 h 6332"/>
                  <a:gd name="T24" fmla="*/ 5642 w 7546"/>
                  <a:gd name="T25" fmla="*/ 848 h 6332"/>
                  <a:gd name="T26" fmla="*/ 5044 w 7546"/>
                  <a:gd name="T27" fmla="*/ 543 h 6332"/>
                  <a:gd name="T28" fmla="*/ 4386 w 7546"/>
                  <a:gd name="T29" fmla="*/ 355 h 6332"/>
                  <a:gd name="T30" fmla="*/ 3773 w 7546"/>
                  <a:gd name="T31" fmla="*/ 302 h 6332"/>
                  <a:gd name="T32" fmla="*/ 3159 w 7546"/>
                  <a:gd name="T33" fmla="*/ 355 h 6332"/>
                  <a:gd name="T34" fmla="*/ 2501 w 7546"/>
                  <a:gd name="T35" fmla="*/ 543 h 6332"/>
                  <a:gd name="T36" fmla="*/ 1903 w 7546"/>
                  <a:gd name="T37" fmla="*/ 848 h 6332"/>
                  <a:gd name="T38" fmla="*/ 1379 w 7546"/>
                  <a:gd name="T39" fmla="*/ 1260 h 6332"/>
                  <a:gd name="T40" fmla="*/ 943 w 7546"/>
                  <a:gd name="T41" fmla="*/ 1763 h 6332"/>
                  <a:gd name="T42" fmla="*/ 608 w 7546"/>
                  <a:gd name="T43" fmla="*/ 2343 h 6332"/>
                  <a:gd name="T44" fmla="*/ 390 w 7546"/>
                  <a:gd name="T45" fmla="*/ 2986 h 6332"/>
                  <a:gd name="T46" fmla="*/ 303 w 7546"/>
                  <a:gd name="T47" fmla="*/ 3679 h 6332"/>
                  <a:gd name="T48" fmla="*/ 324 w 7546"/>
                  <a:gd name="T49" fmla="*/ 4167 h 6332"/>
                  <a:gd name="T50" fmla="*/ 453 w 7546"/>
                  <a:gd name="T51" fmla="*/ 4783 h 6332"/>
                  <a:gd name="T52" fmla="*/ 691 w 7546"/>
                  <a:gd name="T53" fmla="*/ 5364 h 6332"/>
                  <a:gd name="T54" fmla="*/ 1032 w 7546"/>
                  <a:gd name="T55" fmla="*/ 5896 h 6332"/>
                  <a:gd name="T56" fmla="*/ 1212 w 7546"/>
                  <a:gd name="T57" fmla="*/ 6117 h 6332"/>
                  <a:gd name="T58" fmla="*/ 1216 w 7546"/>
                  <a:gd name="T59" fmla="*/ 6231 h 6332"/>
                  <a:gd name="T60" fmla="*/ 1162 w 7546"/>
                  <a:gd name="T61" fmla="*/ 6303 h 6332"/>
                  <a:gd name="T62" fmla="*/ 1051 w 7546"/>
                  <a:gd name="T63" fmla="*/ 6330 h 6332"/>
                  <a:gd name="T64" fmla="*/ 961 w 7546"/>
                  <a:gd name="T65" fmla="*/ 6281 h 6332"/>
                  <a:gd name="T66" fmla="*/ 595 w 7546"/>
                  <a:gd name="T67" fmla="*/ 5801 h 6332"/>
                  <a:gd name="T68" fmla="*/ 279 w 7546"/>
                  <a:gd name="T69" fmla="*/ 5193 h 6332"/>
                  <a:gd name="T70" fmla="*/ 79 w 7546"/>
                  <a:gd name="T71" fmla="*/ 4540 h 6332"/>
                  <a:gd name="T72" fmla="*/ 0 w 7546"/>
                  <a:gd name="T73" fmla="*/ 3856 h 6332"/>
                  <a:gd name="T74" fmla="*/ 30 w 7546"/>
                  <a:gd name="T75" fmla="*/ 3289 h 6332"/>
                  <a:gd name="T76" fmla="*/ 198 w 7546"/>
                  <a:gd name="T77" fmla="*/ 2561 h 6332"/>
                  <a:gd name="T78" fmla="*/ 500 w 7546"/>
                  <a:gd name="T79" fmla="*/ 1894 h 6332"/>
                  <a:gd name="T80" fmla="*/ 920 w 7546"/>
                  <a:gd name="T81" fmla="*/ 1304 h 6332"/>
                  <a:gd name="T82" fmla="*/ 1444 w 7546"/>
                  <a:gd name="T83" fmla="*/ 805 h 6332"/>
                  <a:gd name="T84" fmla="*/ 2056 w 7546"/>
                  <a:gd name="T85" fmla="*/ 412 h 6332"/>
                  <a:gd name="T86" fmla="*/ 2741 w 7546"/>
                  <a:gd name="T87" fmla="*/ 143 h 6332"/>
                  <a:gd name="T88" fmla="*/ 3483 w 7546"/>
                  <a:gd name="T89" fmla="*/ 11 h 6332"/>
                  <a:gd name="T90" fmla="*/ 4062 w 7546"/>
                  <a:gd name="T91" fmla="*/ 11 h 6332"/>
                  <a:gd name="T92" fmla="*/ 4805 w 7546"/>
                  <a:gd name="T93" fmla="*/ 143 h 6332"/>
                  <a:gd name="T94" fmla="*/ 5489 w 7546"/>
                  <a:gd name="T95" fmla="*/ 412 h 6332"/>
                  <a:gd name="T96" fmla="*/ 6101 w 7546"/>
                  <a:gd name="T97" fmla="*/ 805 h 6332"/>
                  <a:gd name="T98" fmla="*/ 6625 w 7546"/>
                  <a:gd name="T99" fmla="*/ 1304 h 6332"/>
                  <a:gd name="T100" fmla="*/ 7045 w 7546"/>
                  <a:gd name="T101" fmla="*/ 1894 h 6332"/>
                  <a:gd name="T102" fmla="*/ 7348 w 7546"/>
                  <a:gd name="T103" fmla="*/ 2561 h 6332"/>
                  <a:gd name="T104" fmla="*/ 7516 w 7546"/>
                  <a:gd name="T105" fmla="*/ 3289 h 6332"/>
                  <a:gd name="T106" fmla="*/ 7545 w 7546"/>
                  <a:gd name="T107" fmla="*/ 3856 h 6332"/>
                  <a:gd name="T108" fmla="*/ 7467 w 7546"/>
                  <a:gd name="T109" fmla="*/ 4540 h 6332"/>
                  <a:gd name="T110" fmla="*/ 7266 w 7546"/>
                  <a:gd name="T111" fmla="*/ 5193 h 6332"/>
                  <a:gd name="T112" fmla="*/ 6951 w 7546"/>
                  <a:gd name="T113" fmla="*/ 5801 h 6332"/>
                  <a:gd name="T114" fmla="*/ 6584 w 7546"/>
                  <a:gd name="T115" fmla="*/ 6281 h 6332"/>
                  <a:gd name="T116" fmla="*/ 6487 w 7546"/>
                  <a:gd name="T117" fmla="*/ 6331 h 6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23">
                <a:extLst>
                  <a:ext uri="{FF2B5EF4-FFF2-40B4-BE49-F238E27FC236}">
                    <a16:creationId xmlns:a16="http://schemas.microsoft.com/office/drawing/2014/main" id="{49E33690-A74D-42F5-9BA2-43A403F15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6" y="5133"/>
                <a:ext cx="302" cy="113"/>
              </a:xfrm>
              <a:custGeom>
                <a:avLst/>
                <a:gdLst>
                  <a:gd name="T0" fmla="*/ 2264 w 2414"/>
                  <a:gd name="T1" fmla="*/ 905 h 905"/>
                  <a:gd name="T2" fmla="*/ 150 w 2414"/>
                  <a:gd name="T3" fmla="*/ 905 h 905"/>
                  <a:gd name="T4" fmla="*/ 135 w 2414"/>
                  <a:gd name="T5" fmla="*/ 904 h 905"/>
                  <a:gd name="T6" fmla="*/ 105 w 2414"/>
                  <a:gd name="T7" fmla="*/ 898 h 905"/>
                  <a:gd name="T8" fmla="*/ 79 w 2414"/>
                  <a:gd name="T9" fmla="*/ 886 h 905"/>
                  <a:gd name="T10" fmla="*/ 54 w 2414"/>
                  <a:gd name="T11" fmla="*/ 870 h 905"/>
                  <a:gd name="T12" fmla="*/ 34 w 2414"/>
                  <a:gd name="T13" fmla="*/ 850 h 905"/>
                  <a:gd name="T14" fmla="*/ 17 w 2414"/>
                  <a:gd name="T15" fmla="*/ 826 h 905"/>
                  <a:gd name="T16" fmla="*/ 6 w 2414"/>
                  <a:gd name="T17" fmla="*/ 798 h 905"/>
                  <a:gd name="T18" fmla="*/ 0 w 2414"/>
                  <a:gd name="T19" fmla="*/ 770 h 905"/>
                  <a:gd name="T20" fmla="*/ 0 w 2414"/>
                  <a:gd name="T21" fmla="*/ 754 h 905"/>
                  <a:gd name="T22" fmla="*/ 0 w 2414"/>
                  <a:gd name="T23" fmla="*/ 151 h 905"/>
                  <a:gd name="T24" fmla="*/ 0 w 2414"/>
                  <a:gd name="T25" fmla="*/ 135 h 905"/>
                  <a:gd name="T26" fmla="*/ 6 w 2414"/>
                  <a:gd name="T27" fmla="*/ 106 h 905"/>
                  <a:gd name="T28" fmla="*/ 17 w 2414"/>
                  <a:gd name="T29" fmla="*/ 79 h 905"/>
                  <a:gd name="T30" fmla="*/ 34 w 2414"/>
                  <a:gd name="T31" fmla="*/ 55 h 905"/>
                  <a:gd name="T32" fmla="*/ 54 w 2414"/>
                  <a:gd name="T33" fmla="*/ 34 h 905"/>
                  <a:gd name="T34" fmla="*/ 79 w 2414"/>
                  <a:gd name="T35" fmla="*/ 19 h 905"/>
                  <a:gd name="T36" fmla="*/ 105 w 2414"/>
                  <a:gd name="T37" fmla="*/ 6 h 905"/>
                  <a:gd name="T38" fmla="*/ 135 w 2414"/>
                  <a:gd name="T39" fmla="*/ 0 h 905"/>
                  <a:gd name="T40" fmla="*/ 150 w 2414"/>
                  <a:gd name="T41" fmla="*/ 0 h 905"/>
                  <a:gd name="T42" fmla="*/ 2264 w 2414"/>
                  <a:gd name="T43" fmla="*/ 0 h 905"/>
                  <a:gd name="T44" fmla="*/ 2279 w 2414"/>
                  <a:gd name="T45" fmla="*/ 0 h 905"/>
                  <a:gd name="T46" fmla="*/ 2308 w 2414"/>
                  <a:gd name="T47" fmla="*/ 6 h 905"/>
                  <a:gd name="T48" fmla="*/ 2335 w 2414"/>
                  <a:gd name="T49" fmla="*/ 19 h 905"/>
                  <a:gd name="T50" fmla="*/ 2359 w 2414"/>
                  <a:gd name="T51" fmla="*/ 34 h 905"/>
                  <a:gd name="T52" fmla="*/ 2379 w 2414"/>
                  <a:gd name="T53" fmla="*/ 55 h 905"/>
                  <a:gd name="T54" fmla="*/ 2396 w 2414"/>
                  <a:gd name="T55" fmla="*/ 79 h 905"/>
                  <a:gd name="T56" fmla="*/ 2407 w 2414"/>
                  <a:gd name="T57" fmla="*/ 106 h 905"/>
                  <a:gd name="T58" fmla="*/ 2413 w 2414"/>
                  <a:gd name="T59" fmla="*/ 135 h 905"/>
                  <a:gd name="T60" fmla="*/ 2414 w 2414"/>
                  <a:gd name="T61" fmla="*/ 151 h 905"/>
                  <a:gd name="T62" fmla="*/ 2414 w 2414"/>
                  <a:gd name="T63" fmla="*/ 754 h 905"/>
                  <a:gd name="T64" fmla="*/ 2413 w 2414"/>
                  <a:gd name="T65" fmla="*/ 770 h 905"/>
                  <a:gd name="T66" fmla="*/ 2407 w 2414"/>
                  <a:gd name="T67" fmla="*/ 798 h 905"/>
                  <a:gd name="T68" fmla="*/ 2396 w 2414"/>
                  <a:gd name="T69" fmla="*/ 826 h 905"/>
                  <a:gd name="T70" fmla="*/ 2379 w 2414"/>
                  <a:gd name="T71" fmla="*/ 850 h 905"/>
                  <a:gd name="T72" fmla="*/ 2359 w 2414"/>
                  <a:gd name="T73" fmla="*/ 870 h 905"/>
                  <a:gd name="T74" fmla="*/ 2335 w 2414"/>
                  <a:gd name="T75" fmla="*/ 886 h 905"/>
                  <a:gd name="T76" fmla="*/ 2308 w 2414"/>
                  <a:gd name="T77" fmla="*/ 898 h 905"/>
                  <a:gd name="T78" fmla="*/ 2279 w 2414"/>
                  <a:gd name="T79" fmla="*/ 904 h 905"/>
                  <a:gd name="T80" fmla="*/ 2264 w 2414"/>
                  <a:gd name="T81" fmla="*/ 905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90EBD1E9-5FDC-4962-BEFE-D9D9EEB78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" y="5152"/>
                <a:ext cx="37" cy="75"/>
              </a:xfrm>
              <a:custGeom>
                <a:avLst/>
                <a:gdLst>
                  <a:gd name="T0" fmla="*/ 151 w 302"/>
                  <a:gd name="T1" fmla="*/ 603 h 603"/>
                  <a:gd name="T2" fmla="*/ 151 w 302"/>
                  <a:gd name="T3" fmla="*/ 603 h 603"/>
                  <a:gd name="T4" fmla="*/ 135 w 302"/>
                  <a:gd name="T5" fmla="*/ 602 h 603"/>
                  <a:gd name="T6" fmla="*/ 106 w 302"/>
                  <a:gd name="T7" fmla="*/ 596 h 603"/>
                  <a:gd name="T8" fmla="*/ 79 w 302"/>
                  <a:gd name="T9" fmla="*/ 585 h 603"/>
                  <a:gd name="T10" fmla="*/ 54 w 302"/>
                  <a:gd name="T11" fmla="*/ 568 h 603"/>
                  <a:gd name="T12" fmla="*/ 34 w 302"/>
                  <a:gd name="T13" fmla="*/ 548 h 603"/>
                  <a:gd name="T14" fmla="*/ 19 w 302"/>
                  <a:gd name="T15" fmla="*/ 524 h 603"/>
                  <a:gd name="T16" fmla="*/ 6 w 302"/>
                  <a:gd name="T17" fmla="*/ 497 h 603"/>
                  <a:gd name="T18" fmla="*/ 1 w 302"/>
                  <a:gd name="T19" fmla="*/ 468 h 603"/>
                  <a:gd name="T20" fmla="*/ 0 w 302"/>
                  <a:gd name="T21" fmla="*/ 452 h 603"/>
                  <a:gd name="T22" fmla="*/ 0 w 302"/>
                  <a:gd name="T23" fmla="*/ 150 h 603"/>
                  <a:gd name="T24" fmla="*/ 1 w 302"/>
                  <a:gd name="T25" fmla="*/ 135 h 603"/>
                  <a:gd name="T26" fmla="*/ 6 w 302"/>
                  <a:gd name="T27" fmla="*/ 105 h 603"/>
                  <a:gd name="T28" fmla="*/ 19 w 302"/>
                  <a:gd name="T29" fmla="*/ 79 h 603"/>
                  <a:gd name="T30" fmla="*/ 34 w 302"/>
                  <a:gd name="T31" fmla="*/ 54 h 603"/>
                  <a:gd name="T32" fmla="*/ 54 w 302"/>
                  <a:gd name="T33" fmla="*/ 34 h 603"/>
                  <a:gd name="T34" fmla="*/ 79 w 302"/>
                  <a:gd name="T35" fmla="*/ 18 h 603"/>
                  <a:gd name="T36" fmla="*/ 106 w 302"/>
                  <a:gd name="T37" fmla="*/ 6 h 603"/>
                  <a:gd name="T38" fmla="*/ 135 w 302"/>
                  <a:gd name="T39" fmla="*/ 1 h 603"/>
                  <a:gd name="T40" fmla="*/ 151 w 302"/>
                  <a:gd name="T41" fmla="*/ 0 h 603"/>
                  <a:gd name="T42" fmla="*/ 151 w 302"/>
                  <a:gd name="T43" fmla="*/ 0 h 603"/>
                  <a:gd name="T44" fmla="*/ 166 w 302"/>
                  <a:gd name="T45" fmla="*/ 1 h 603"/>
                  <a:gd name="T46" fmla="*/ 196 w 302"/>
                  <a:gd name="T47" fmla="*/ 6 h 603"/>
                  <a:gd name="T48" fmla="*/ 223 w 302"/>
                  <a:gd name="T49" fmla="*/ 18 h 603"/>
                  <a:gd name="T50" fmla="*/ 247 w 302"/>
                  <a:gd name="T51" fmla="*/ 34 h 603"/>
                  <a:gd name="T52" fmla="*/ 268 w 302"/>
                  <a:gd name="T53" fmla="*/ 54 h 603"/>
                  <a:gd name="T54" fmla="*/ 284 w 302"/>
                  <a:gd name="T55" fmla="*/ 79 h 603"/>
                  <a:gd name="T56" fmla="*/ 295 w 302"/>
                  <a:gd name="T57" fmla="*/ 105 h 603"/>
                  <a:gd name="T58" fmla="*/ 302 w 302"/>
                  <a:gd name="T59" fmla="*/ 135 h 603"/>
                  <a:gd name="T60" fmla="*/ 302 w 302"/>
                  <a:gd name="T61" fmla="*/ 150 h 603"/>
                  <a:gd name="T62" fmla="*/ 302 w 302"/>
                  <a:gd name="T63" fmla="*/ 452 h 603"/>
                  <a:gd name="T64" fmla="*/ 302 w 302"/>
                  <a:gd name="T65" fmla="*/ 468 h 603"/>
                  <a:gd name="T66" fmla="*/ 295 w 302"/>
                  <a:gd name="T67" fmla="*/ 497 h 603"/>
                  <a:gd name="T68" fmla="*/ 284 w 302"/>
                  <a:gd name="T69" fmla="*/ 524 h 603"/>
                  <a:gd name="T70" fmla="*/ 268 w 302"/>
                  <a:gd name="T71" fmla="*/ 548 h 603"/>
                  <a:gd name="T72" fmla="*/ 247 w 302"/>
                  <a:gd name="T73" fmla="*/ 568 h 603"/>
                  <a:gd name="T74" fmla="*/ 223 w 302"/>
                  <a:gd name="T75" fmla="*/ 585 h 603"/>
                  <a:gd name="T76" fmla="*/ 196 w 302"/>
                  <a:gd name="T77" fmla="*/ 596 h 603"/>
                  <a:gd name="T78" fmla="*/ 166 w 302"/>
                  <a:gd name="T79" fmla="*/ 602 h 603"/>
                  <a:gd name="T80" fmla="*/ 151 w 302"/>
                  <a:gd name="T81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25">
                <a:extLst>
                  <a:ext uri="{FF2B5EF4-FFF2-40B4-BE49-F238E27FC236}">
                    <a16:creationId xmlns:a16="http://schemas.microsoft.com/office/drawing/2014/main" id="{866FA138-54A6-40A2-BDED-ED1326541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" y="5152"/>
                <a:ext cx="38" cy="75"/>
              </a:xfrm>
              <a:custGeom>
                <a:avLst/>
                <a:gdLst>
                  <a:gd name="T0" fmla="*/ 151 w 302"/>
                  <a:gd name="T1" fmla="*/ 603 h 603"/>
                  <a:gd name="T2" fmla="*/ 151 w 302"/>
                  <a:gd name="T3" fmla="*/ 603 h 603"/>
                  <a:gd name="T4" fmla="*/ 136 w 302"/>
                  <a:gd name="T5" fmla="*/ 602 h 603"/>
                  <a:gd name="T6" fmla="*/ 106 w 302"/>
                  <a:gd name="T7" fmla="*/ 596 h 603"/>
                  <a:gd name="T8" fmla="*/ 78 w 302"/>
                  <a:gd name="T9" fmla="*/ 585 h 603"/>
                  <a:gd name="T10" fmla="*/ 55 w 302"/>
                  <a:gd name="T11" fmla="*/ 568 h 603"/>
                  <a:gd name="T12" fmla="*/ 34 w 302"/>
                  <a:gd name="T13" fmla="*/ 548 h 603"/>
                  <a:gd name="T14" fmla="*/ 18 w 302"/>
                  <a:gd name="T15" fmla="*/ 524 h 603"/>
                  <a:gd name="T16" fmla="*/ 6 w 302"/>
                  <a:gd name="T17" fmla="*/ 497 h 603"/>
                  <a:gd name="T18" fmla="*/ 0 w 302"/>
                  <a:gd name="T19" fmla="*/ 468 h 603"/>
                  <a:gd name="T20" fmla="*/ 0 w 302"/>
                  <a:gd name="T21" fmla="*/ 452 h 603"/>
                  <a:gd name="T22" fmla="*/ 0 w 302"/>
                  <a:gd name="T23" fmla="*/ 150 h 603"/>
                  <a:gd name="T24" fmla="*/ 0 w 302"/>
                  <a:gd name="T25" fmla="*/ 135 h 603"/>
                  <a:gd name="T26" fmla="*/ 6 w 302"/>
                  <a:gd name="T27" fmla="*/ 105 h 603"/>
                  <a:gd name="T28" fmla="*/ 18 w 302"/>
                  <a:gd name="T29" fmla="*/ 79 h 603"/>
                  <a:gd name="T30" fmla="*/ 34 w 302"/>
                  <a:gd name="T31" fmla="*/ 54 h 603"/>
                  <a:gd name="T32" fmla="*/ 55 w 302"/>
                  <a:gd name="T33" fmla="*/ 34 h 603"/>
                  <a:gd name="T34" fmla="*/ 78 w 302"/>
                  <a:gd name="T35" fmla="*/ 18 h 603"/>
                  <a:gd name="T36" fmla="*/ 106 w 302"/>
                  <a:gd name="T37" fmla="*/ 6 h 603"/>
                  <a:gd name="T38" fmla="*/ 136 w 302"/>
                  <a:gd name="T39" fmla="*/ 1 h 603"/>
                  <a:gd name="T40" fmla="*/ 151 w 302"/>
                  <a:gd name="T41" fmla="*/ 0 h 603"/>
                  <a:gd name="T42" fmla="*/ 151 w 302"/>
                  <a:gd name="T43" fmla="*/ 0 h 603"/>
                  <a:gd name="T44" fmla="*/ 166 w 302"/>
                  <a:gd name="T45" fmla="*/ 1 h 603"/>
                  <a:gd name="T46" fmla="*/ 196 w 302"/>
                  <a:gd name="T47" fmla="*/ 6 h 603"/>
                  <a:gd name="T48" fmla="*/ 223 w 302"/>
                  <a:gd name="T49" fmla="*/ 18 h 603"/>
                  <a:gd name="T50" fmla="*/ 246 w 302"/>
                  <a:gd name="T51" fmla="*/ 34 h 603"/>
                  <a:gd name="T52" fmla="*/ 267 w 302"/>
                  <a:gd name="T53" fmla="*/ 54 h 603"/>
                  <a:gd name="T54" fmla="*/ 283 w 302"/>
                  <a:gd name="T55" fmla="*/ 79 h 603"/>
                  <a:gd name="T56" fmla="*/ 295 w 302"/>
                  <a:gd name="T57" fmla="*/ 105 h 603"/>
                  <a:gd name="T58" fmla="*/ 301 w 302"/>
                  <a:gd name="T59" fmla="*/ 135 h 603"/>
                  <a:gd name="T60" fmla="*/ 302 w 302"/>
                  <a:gd name="T61" fmla="*/ 150 h 603"/>
                  <a:gd name="T62" fmla="*/ 302 w 302"/>
                  <a:gd name="T63" fmla="*/ 452 h 603"/>
                  <a:gd name="T64" fmla="*/ 301 w 302"/>
                  <a:gd name="T65" fmla="*/ 468 h 603"/>
                  <a:gd name="T66" fmla="*/ 295 w 302"/>
                  <a:gd name="T67" fmla="*/ 497 h 603"/>
                  <a:gd name="T68" fmla="*/ 283 w 302"/>
                  <a:gd name="T69" fmla="*/ 524 h 603"/>
                  <a:gd name="T70" fmla="*/ 267 w 302"/>
                  <a:gd name="T71" fmla="*/ 548 h 603"/>
                  <a:gd name="T72" fmla="*/ 246 w 302"/>
                  <a:gd name="T73" fmla="*/ 568 h 603"/>
                  <a:gd name="T74" fmla="*/ 223 w 302"/>
                  <a:gd name="T75" fmla="*/ 585 h 603"/>
                  <a:gd name="T76" fmla="*/ 196 w 302"/>
                  <a:gd name="T77" fmla="*/ 596 h 603"/>
                  <a:gd name="T78" fmla="*/ 166 w 302"/>
                  <a:gd name="T79" fmla="*/ 602 h 603"/>
                  <a:gd name="T80" fmla="*/ 151 w 302"/>
                  <a:gd name="T81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632FEDFB-E5AE-425D-9C1F-38C9F25E8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5152"/>
                <a:ext cx="37" cy="75"/>
              </a:xfrm>
              <a:custGeom>
                <a:avLst/>
                <a:gdLst>
                  <a:gd name="T0" fmla="*/ 151 w 302"/>
                  <a:gd name="T1" fmla="*/ 603 h 603"/>
                  <a:gd name="T2" fmla="*/ 151 w 302"/>
                  <a:gd name="T3" fmla="*/ 603 h 603"/>
                  <a:gd name="T4" fmla="*/ 136 w 302"/>
                  <a:gd name="T5" fmla="*/ 602 h 603"/>
                  <a:gd name="T6" fmla="*/ 106 w 302"/>
                  <a:gd name="T7" fmla="*/ 596 h 603"/>
                  <a:gd name="T8" fmla="*/ 79 w 302"/>
                  <a:gd name="T9" fmla="*/ 585 h 603"/>
                  <a:gd name="T10" fmla="*/ 55 w 302"/>
                  <a:gd name="T11" fmla="*/ 568 h 603"/>
                  <a:gd name="T12" fmla="*/ 34 w 302"/>
                  <a:gd name="T13" fmla="*/ 548 h 603"/>
                  <a:gd name="T14" fmla="*/ 19 w 302"/>
                  <a:gd name="T15" fmla="*/ 524 h 603"/>
                  <a:gd name="T16" fmla="*/ 7 w 302"/>
                  <a:gd name="T17" fmla="*/ 497 h 603"/>
                  <a:gd name="T18" fmla="*/ 1 w 302"/>
                  <a:gd name="T19" fmla="*/ 468 h 603"/>
                  <a:gd name="T20" fmla="*/ 0 w 302"/>
                  <a:gd name="T21" fmla="*/ 452 h 603"/>
                  <a:gd name="T22" fmla="*/ 0 w 302"/>
                  <a:gd name="T23" fmla="*/ 150 h 603"/>
                  <a:gd name="T24" fmla="*/ 1 w 302"/>
                  <a:gd name="T25" fmla="*/ 135 h 603"/>
                  <a:gd name="T26" fmla="*/ 7 w 302"/>
                  <a:gd name="T27" fmla="*/ 105 h 603"/>
                  <a:gd name="T28" fmla="*/ 19 w 302"/>
                  <a:gd name="T29" fmla="*/ 79 h 603"/>
                  <a:gd name="T30" fmla="*/ 34 w 302"/>
                  <a:gd name="T31" fmla="*/ 54 h 603"/>
                  <a:gd name="T32" fmla="*/ 55 w 302"/>
                  <a:gd name="T33" fmla="*/ 34 h 603"/>
                  <a:gd name="T34" fmla="*/ 79 w 302"/>
                  <a:gd name="T35" fmla="*/ 18 h 603"/>
                  <a:gd name="T36" fmla="*/ 106 w 302"/>
                  <a:gd name="T37" fmla="*/ 6 h 603"/>
                  <a:gd name="T38" fmla="*/ 136 w 302"/>
                  <a:gd name="T39" fmla="*/ 1 h 603"/>
                  <a:gd name="T40" fmla="*/ 151 w 302"/>
                  <a:gd name="T41" fmla="*/ 0 h 603"/>
                  <a:gd name="T42" fmla="*/ 151 w 302"/>
                  <a:gd name="T43" fmla="*/ 0 h 603"/>
                  <a:gd name="T44" fmla="*/ 167 w 302"/>
                  <a:gd name="T45" fmla="*/ 1 h 603"/>
                  <a:gd name="T46" fmla="*/ 196 w 302"/>
                  <a:gd name="T47" fmla="*/ 6 h 603"/>
                  <a:gd name="T48" fmla="*/ 223 w 302"/>
                  <a:gd name="T49" fmla="*/ 18 h 603"/>
                  <a:gd name="T50" fmla="*/ 248 w 302"/>
                  <a:gd name="T51" fmla="*/ 34 h 603"/>
                  <a:gd name="T52" fmla="*/ 268 w 302"/>
                  <a:gd name="T53" fmla="*/ 54 h 603"/>
                  <a:gd name="T54" fmla="*/ 285 w 302"/>
                  <a:gd name="T55" fmla="*/ 79 h 603"/>
                  <a:gd name="T56" fmla="*/ 296 w 302"/>
                  <a:gd name="T57" fmla="*/ 105 h 603"/>
                  <a:gd name="T58" fmla="*/ 302 w 302"/>
                  <a:gd name="T59" fmla="*/ 135 h 603"/>
                  <a:gd name="T60" fmla="*/ 302 w 302"/>
                  <a:gd name="T61" fmla="*/ 150 h 603"/>
                  <a:gd name="T62" fmla="*/ 302 w 302"/>
                  <a:gd name="T63" fmla="*/ 452 h 603"/>
                  <a:gd name="T64" fmla="*/ 302 w 302"/>
                  <a:gd name="T65" fmla="*/ 468 h 603"/>
                  <a:gd name="T66" fmla="*/ 296 w 302"/>
                  <a:gd name="T67" fmla="*/ 497 h 603"/>
                  <a:gd name="T68" fmla="*/ 285 w 302"/>
                  <a:gd name="T69" fmla="*/ 524 h 603"/>
                  <a:gd name="T70" fmla="*/ 268 w 302"/>
                  <a:gd name="T71" fmla="*/ 548 h 603"/>
                  <a:gd name="T72" fmla="*/ 248 w 302"/>
                  <a:gd name="T73" fmla="*/ 568 h 603"/>
                  <a:gd name="T74" fmla="*/ 223 w 302"/>
                  <a:gd name="T75" fmla="*/ 585 h 603"/>
                  <a:gd name="T76" fmla="*/ 196 w 302"/>
                  <a:gd name="T77" fmla="*/ 596 h 603"/>
                  <a:gd name="T78" fmla="*/ 167 w 302"/>
                  <a:gd name="T79" fmla="*/ 602 h 603"/>
                  <a:gd name="T80" fmla="*/ 151 w 302"/>
                  <a:gd name="T81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" name="자유형 7">
              <a:extLst>
                <a:ext uri="{FF2B5EF4-FFF2-40B4-BE49-F238E27FC236}">
                  <a16:creationId xmlns:a16="http://schemas.microsoft.com/office/drawing/2014/main" id="{82C9ED66-E313-4180-B27D-E8E5E09975D2}"/>
                </a:ext>
              </a:extLst>
            </p:cNvPr>
            <p:cNvSpPr/>
            <p:nvPr/>
          </p:nvSpPr>
          <p:spPr>
            <a:xfrm>
              <a:off x="131540" y="5464628"/>
              <a:ext cx="4976576" cy="1393372"/>
            </a:xfrm>
            <a:custGeom>
              <a:avLst/>
              <a:gdLst>
                <a:gd name="connsiteX0" fmla="*/ 2488288 w 4976576"/>
                <a:gd name="connsiteY0" fmla="*/ 0 h 1393372"/>
                <a:gd name="connsiteX1" fmla="*/ 4913437 w 4976576"/>
                <a:gd name="connsiteY1" fmla="*/ 1289441 h 1393372"/>
                <a:gd name="connsiteX2" fmla="*/ 4976576 w 4976576"/>
                <a:gd name="connsiteY2" fmla="*/ 1393372 h 1393372"/>
                <a:gd name="connsiteX3" fmla="*/ 4437180 w 4976576"/>
                <a:gd name="connsiteY3" fmla="*/ 1393372 h 1393372"/>
                <a:gd name="connsiteX4" fmla="*/ 4402357 w 4976576"/>
                <a:gd name="connsiteY4" fmla="*/ 1346805 h 1393372"/>
                <a:gd name="connsiteX5" fmla="*/ 2488287 w 4976576"/>
                <a:gd name="connsiteY5" fmla="*/ 444135 h 1393372"/>
                <a:gd name="connsiteX6" fmla="*/ 574217 w 4976576"/>
                <a:gd name="connsiteY6" fmla="*/ 1346805 h 1393372"/>
                <a:gd name="connsiteX7" fmla="*/ 539395 w 4976576"/>
                <a:gd name="connsiteY7" fmla="*/ 1393372 h 1393372"/>
                <a:gd name="connsiteX8" fmla="*/ 0 w 4976576"/>
                <a:gd name="connsiteY8" fmla="*/ 1393372 h 1393372"/>
                <a:gd name="connsiteX9" fmla="*/ 63140 w 4976576"/>
                <a:gd name="connsiteY9" fmla="*/ 1289441 h 1393372"/>
                <a:gd name="connsiteX10" fmla="*/ 2488288 w 4976576"/>
                <a:gd name="connsiteY10" fmla="*/ 0 h 139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76576" h="1393372">
                  <a:moveTo>
                    <a:pt x="2488288" y="0"/>
                  </a:moveTo>
                  <a:cubicBezTo>
                    <a:pt x="3497806" y="0"/>
                    <a:pt x="4387860" y="511485"/>
                    <a:pt x="4913437" y="1289441"/>
                  </a:cubicBezTo>
                  <a:lnTo>
                    <a:pt x="4976576" y="1393372"/>
                  </a:lnTo>
                  <a:lnTo>
                    <a:pt x="4437180" y="1393372"/>
                  </a:lnTo>
                  <a:lnTo>
                    <a:pt x="4402357" y="1346805"/>
                  </a:lnTo>
                  <a:cubicBezTo>
                    <a:pt x="3947398" y="795522"/>
                    <a:pt x="3258878" y="444135"/>
                    <a:pt x="2488287" y="444135"/>
                  </a:cubicBezTo>
                  <a:cubicBezTo>
                    <a:pt x="1717697" y="444135"/>
                    <a:pt x="1029177" y="795522"/>
                    <a:pt x="574217" y="1346805"/>
                  </a:cubicBezTo>
                  <a:lnTo>
                    <a:pt x="539395" y="1393372"/>
                  </a:lnTo>
                  <a:lnTo>
                    <a:pt x="0" y="1393372"/>
                  </a:lnTo>
                  <a:lnTo>
                    <a:pt x="63140" y="1289441"/>
                  </a:lnTo>
                  <a:cubicBezTo>
                    <a:pt x="588717" y="511485"/>
                    <a:pt x="1478771" y="0"/>
                    <a:pt x="2488288" y="0"/>
                  </a:cubicBezTo>
                  <a:close/>
                </a:path>
              </a:pathLst>
            </a:custGeom>
            <a:solidFill>
              <a:srgbClr val="46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자유형 10">
              <a:extLst>
                <a:ext uri="{FF2B5EF4-FFF2-40B4-BE49-F238E27FC236}">
                  <a16:creationId xmlns:a16="http://schemas.microsoft.com/office/drawing/2014/main" id="{505DE6A7-504B-4869-B1B1-2B5997C3525A}"/>
                </a:ext>
              </a:extLst>
            </p:cNvPr>
            <p:cNvSpPr/>
            <p:nvPr/>
          </p:nvSpPr>
          <p:spPr>
            <a:xfrm>
              <a:off x="131540" y="5498423"/>
              <a:ext cx="4976576" cy="1359577"/>
            </a:xfrm>
            <a:custGeom>
              <a:avLst/>
              <a:gdLst>
                <a:gd name="connsiteX0" fmla="*/ 3284932 w 4976576"/>
                <a:gd name="connsiteY0" fmla="*/ 77387 h 1359577"/>
                <a:gd name="connsiteX1" fmla="*/ 3392235 w 4976576"/>
                <a:gd name="connsiteY1" fmla="*/ 108577 h 1359577"/>
                <a:gd name="connsiteX2" fmla="*/ 4913437 w 4976576"/>
                <a:gd name="connsiteY2" fmla="*/ 1255646 h 1359577"/>
                <a:gd name="connsiteX3" fmla="*/ 4976576 w 4976576"/>
                <a:gd name="connsiteY3" fmla="*/ 1359577 h 1359577"/>
                <a:gd name="connsiteX4" fmla="*/ 4437180 w 4976576"/>
                <a:gd name="connsiteY4" fmla="*/ 1359577 h 1359577"/>
                <a:gd name="connsiteX5" fmla="*/ 4402357 w 4976576"/>
                <a:gd name="connsiteY5" fmla="*/ 1313010 h 1359577"/>
                <a:gd name="connsiteX6" fmla="*/ 3312590 w 4976576"/>
                <a:gd name="connsiteY6" fmla="*/ 550593 h 1359577"/>
                <a:gd name="connsiteX7" fmla="*/ 3092788 w 4976576"/>
                <a:gd name="connsiteY7" fmla="*/ 486733 h 1359577"/>
                <a:gd name="connsiteX8" fmla="*/ 2051101 w 4976576"/>
                <a:gd name="connsiteY8" fmla="*/ 0 h 1359577"/>
                <a:gd name="connsiteX9" fmla="*/ 1812975 w 4976576"/>
                <a:gd name="connsiteY9" fmla="*/ 507306 h 1359577"/>
                <a:gd name="connsiteX10" fmla="*/ 1663985 w 4976576"/>
                <a:gd name="connsiteY10" fmla="*/ 550593 h 1359577"/>
                <a:gd name="connsiteX11" fmla="*/ 574217 w 4976576"/>
                <a:gd name="connsiteY11" fmla="*/ 1313010 h 1359577"/>
                <a:gd name="connsiteX12" fmla="*/ 539395 w 4976576"/>
                <a:gd name="connsiteY12" fmla="*/ 1359577 h 1359577"/>
                <a:gd name="connsiteX13" fmla="*/ 0 w 4976576"/>
                <a:gd name="connsiteY13" fmla="*/ 1359577 h 1359577"/>
                <a:gd name="connsiteX14" fmla="*/ 63140 w 4976576"/>
                <a:gd name="connsiteY14" fmla="*/ 1255646 h 1359577"/>
                <a:gd name="connsiteX15" fmla="*/ 1934650 w 4976576"/>
                <a:gd name="connsiteY15" fmla="*/ 18536 h 135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76576" h="1359577">
                  <a:moveTo>
                    <a:pt x="3284932" y="77387"/>
                  </a:moveTo>
                  <a:lnTo>
                    <a:pt x="3392235" y="108577"/>
                  </a:lnTo>
                  <a:cubicBezTo>
                    <a:pt x="4018497" y="311906"/>
                    <a:pt x="4552103" y="720802"/>
                    <a:pt x="4913437" y="1255646"/>
                  </a:cubicBezTo>
                  <a:lnTo>
                    <a:pt x="4976576" y="1359577"/>
                  </a:lnTo>
                  <a:lnTo>
                    <a:pt x="4437180" y="1359577"/>
                  </a:lnTo>
                  <a:lnTo>
                    <a:pt x="4402357" y="1313010"/>
                  </a:lnTo>
                  <a:cubicBezTo>
                    <a:pt x="4118008" y="968458"/>
                    <a:pt x="3742424" y="701991"/>
                    <a:pt x="3312590" y="550593"/>
                  </a:cubicBezTo>
                  <a:lnTo>
                    <a:pt x="3092788" y="486733"/>
                  </a:lnTo>
                  <a:close/>
                  <a:moveTo>
                    <a:pt x="2051101" y="0"/>
                  </a:moveTo>
                  <a:lnTo>
                    <a:pt x="1812975" y="507306"/>
                  </a:lnTo>
                  <a:lnTo>
                    <a:pt x="1663985" y="550593"/>
                  </a:lnTo>
                  <a:cubicBezTo>
                    <a:pt x="1234152" y="701991"/>
                    <a:pt x="858567" y="968458"/>
                    <a:pt x="574217" y="1313010"/>
                  </a:cubicBezTo>
                  <a:lnTo>
                    <a:pt x="539395" y="1359577"/>
                  </a:lnTo>
                  <a:lnTo>
                    <a:pt x="0" y="1359577"/>
                  </a:lnTo>
                  <a:lnTo>
                    <a:pt x="63140" y="1255646"/>
                  </a:lnTo>
                  <a:cubicBezTo>
                    <a:pt x="490171" y="623557"/>
                    <a:pt x="1157815" y="167380"/>
                    <a:pt x="1934650" y="18536"/>
                  </a:cubicBezTo>
                  <a:close/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64">
              <a:extLst>
                <a:ext uri="{FF2B5EF4-FFF2-40B4-BE49-F238E27FC236}">
                  <a16:creationId xmlns:a16="http://schemas.microsoft.com/office/drawing/2014/main" id="{BF0A3946-052C-48B7-B1C9-7FCD8B56FE9B}"/>
                </a:ext>
              </a:extLst>
            </p:cNvPr>
            <p:cNvSpPr/>
            <p:nvPr/>
          </p:nvSpPr>
          <p:spPr>
            <a:xfrm>
              <a:off x="5658807" y="5464628"/>
              <a:ext cx="2012950" cy="1174995"/>
            </a:xfrm>
            <a:prstGeom prst="roundRect">
              <a:avLst/>
            </a:prstGeom>
            <a:solidFill>
              <a:schemeClr val="bg1"/>
            </a:solidFill>
            <a:ln w="155575">
              <a:solidFill>
                <a:srgbClr val="3E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65">
              <a:extLst>
                <a:ext uri="{FF2B5EF4-FFF2-40B4-BE49-F238E27FC236}">
                  <a16:creationId xmlns:a16="http://schemas.microsoft.com/office/drawing/2014/main" id="{C30AACB3-2F8F-42C2-A14A-AE85C6B5FD16}"/>
                </a:ext>
              </a:extLst>
            </p:cNvPr>
            <p:cNvSpPr/>
            <p:nvPr/>
          </p:nvSpPr>
          <p:spPr>
            <a:xfrm>
              <a:off x="5826446" y="5603883"/>
              <a:ext cx="763807" cy="30043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55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68">
              <a:extLst>
                <a:ext uri="{FF2B5EF4-FFF2-40B4-BE49-F238E27FC236}">
                  <a16:creationId xmlns:a16="http://schemas.microsoft.com/office/drawing/2014/main" id="{D80BC90D-DD3F-4FDE-9985-B7F7267FCEB0}"/>
                </a:ext>
              </a:extLst>
            </p:cNvPr>
            <p:cNvSpPr/>
            <p:nvPr/>
          </p:nvSpPr>
          <p:spPr>
            <a:xfrm>
              <a:off x="6792926" y="5603883"/>
              <a:ext cx="676159" cy="30043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55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69">
              <a:extLst>
                <a:ext uri="{FF2B5EF4-FFF2-40B4-BE49-F238E27FC236}">
                  <a16:creationId xmlns:a16="http://schemas.microsoft.com/office/drawing/2014/main" id="{5E6A0AE1-0FF6-4AB9-BC4F-FCF216E04014}"/>
                </a:ext>
              </a:extLst>
            </p:cNvPr>
            <p:cNvSpPr/>
            <p:nvPr/>
          </p:nvSpPr>
          <p:spPr>
            <a:xfrm>
              <a:off x="5826447" y="6011098"/>
              <a:ext cx="505774" cy="449181"/>
            </a:xfrm>
            <a:prstGeom prst="roundRect">
              <a:avLst>
                <a:gd name="adj" fmla="val 11578"/>
              </a:avLst>
            </a:prstGeom>
            <a:solidFill>
              <a:schemeClr val="bg1">
                <a:lumMod val="85000"/>
              </a:schemeClr>
            </a:solidFill>
            <a:ln w="155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70">
              <a:extLst>
                <a:ext uri="{FF2B5EF4-FFF2-40B4-BE49-F238E27FC236}">
                  <a16:creationId xmlns:a16="http://schemas.microsoft.com/office/drawing/2014/main" id="{A76C4CA4-435C-410D-A29F-63D815B82C84}"/>
                </a:ext>
              </a:extLst>
            </p:cNvPr>
            <p:cNvSpPr/>
            <p:nvPr/>
          </p:nvSpPr>
          <p:spPr>
            <a:xfrm>
              <a:off x="6377138" y="6019244"/>
              <a:ext cx="213115" cy="44918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55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71">
              <a:extLst>
                <a:ext uri="{FF2B5EF4-FFF2-40B4-BE49-F238E27FC236}">
                  <a16:creationId xmlns:a16="http://schemas.microsoft.com/office/drawing/2014/main" id="{18B265D2-923C-478D-88A3-3A22348E52C9}"/>
                </a:ext>
              </a:extLst>
            </p:cNvPr>
            <p:cNvSpPr/>
            <p:nvPr/>
          </p:nvSpPr>
          <p:spPr>
            <a:xfrm>
              <a:off x="6811332" y="6019245"/>
              <a:ext cx="657753" cy="28173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55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72">
              <a:extLst>
                <a:ext uri="{FF2B5EF4-FFF2-40B4-BE49-F238E27FC236}">
                  <a16:creationId xmlns:a16="http://schemas.microsoft.com/office/drawing/2014/main" id="{41F01930-9159-4A86-A088-A1C22ECDE3A1}"/>
                </a:ext>
              </a:extLst>
            </p:cNvPr>
            <p:cNvSpPr/>
            <p:nvPr/>
          </p:nvSpPr>
          <p:spPr>
            <a:xfrm>
              <a:off x="6811332" y="6349508"/>
              <a:ext cx="657753" cy="1189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55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43CEF59A-1CE5-4173-8827-80140E7FCAA2}"/>
                </a:ext>
              </a:extLst>
            </p:cNvPr>
            <p:cNvSpPr/>
            <p:nvPr/>
          </p:nvSpPr>
          <p:spPr>
            <a:xfrm>
              <a:off x="6643593" y="6361940"/>
              <a:ext cx="107727" cy="9286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5899F87-87CD-41CA-A84A-BCF0DB7C44E2}"/>
                </a:ext>
              </a:extLst>
            </p:cNvPr>
            <p:cNvCxnSpPr/>
            <p:nvPr/>
          </p:nvCxnSpPr>
          <p:spPr>
            <a:xfrm flipV="1">
              <a:off x="6696933" y="5968812"/>
              <a:ext cx="0" cy="360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CA4F2AE-D5C3-43DE-8D81-F376E8C4C61F}"/>
                </a:ext>
              </a:extLst>
            </p:cNvPr>
            <p:cNvCxnSpPr/>
            <p:nvPr/>
          </p:nvCxnSpPr>
          <p:spPr>
            <a:xfrm rot="16200000" flipV="1">
              <a:off x="6266253" y="5532971"/>
              <a:ext cx="0" cy="864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양쪽 모서리가 둥근 사각형 77">
              <a:extLst>
                <a:ext uri="{FF2B5EF4-FFF2-40B4-BE49-F238E27FC236}">
                  <a16:creationId xmlns:a16="http://schemas.microsoft.com/office/drawing/2014/main" id="{EA65FB84-5F9A-4D6C-BCAD-D415EEC1A3CB}"/>
                </a:ext>
              </a:extLst>
            </p:cNvPr>
            <p:cNvSpPr/>
            <p:nvPr/>
          </p:nvSpPr>
          <p:spPr>
            <a:xfrm>
              <a:off x="8140700" y="6468425"/>
              <a:ext cx="3238500" cy="3895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8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338597A-F0AC-4C9E-B883-540CFC87E837}"/>
              </a:ext>
            </a:extLst>
          </p:cNvPr>
          <p:cNvSpPr txBox="1"/>
          <p:nvPr/>
        </p:nvSpPr>
        <p:spPr>
          <a:xfrm>
            <a:off x="3836302" y="2298601"/>
            <a:ext cx="5294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Question?</a:t>
            </a:r>
            <a:endParaRPr lang="ko-KR" altLang="en-US" sz="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39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>
            <a:extLst>
              <a:ext uri="{FF2B5EF4-FFF2-40B4-BE49-F238E27FC236}">
                <a16:creationId xmlns:a16="http://schemas.microsoft.com/office/drawing/2014/main" id="{0316AF16-E586-4516-8891-E622A72A4F67}"/>
              </a:ext>
            </a:extLst>
          </p:cNvPr>
          <p:cNvSpPr/>
          <p:nvPr/>
        </p:nvSpPr>
        <p:spPr>
          <a:xfrm flipV="1">
            <a:off x="696687" y="725712"/>
            <a:ext cx="10798628" cy="4819914"/>
          </a:xfrm>
          <a:prstGeom prst="trapezoid">
            <a:avLst>
              <a:gd name="adj" fmla="val 11077"/>
            </a:avLst>
          </a:prstGeom>
          <a:solidFill>
            <a:schemeClr val="bg1"/>
          </a:solidFill>
          <a:ln w="70802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A7B55E39-4A26-456A-8199-373E1A38E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0" r="100000">
                        <a14:foregroundMark x1="47778" y1="31389" x2="65278" y2="71389"/>
                        <a14:foregroundMark x1="77778" y1="61944" x2="29167" y2="59167"/>
                        <a14:foregroundMark x1="65000" y1="43611" x2="65000" y2="43611"/>
                        <a14:foregroundMark x1="50833" y1="27778" x2="36944" y2="77500"/>
                        <a14:foregroundMark x1="82778" y1="76389" x2="19444" y2="75556"/>
                        <a14:foregroundMark x1="24722" y1="71389" x2="22778" y2="50000"/>
                        <a14:foregroundMark x1="28056" y1="69167" x2="26389" y2="54167"/>
                        <a14:foregroundMark x1="38889" y1="71667" x2="35833" y2="54167"/>
                        <a14:foregroundMark x1="56667" y1="71667" x2="46667" y2="39167"/>
                        <a14:foregroundMark x1="51667" y1="76111" x2="48056" y2="43333"/>
                        <a14:foregroundMark x1="71667" y1="76111" x2="73056" y2="47222"/>
                        <a14:foregroundMark x1="62778" y1="57500" x2="52778" y2="32222"/>
                        <a14:foregroundMark x1="57778" y1="36111" x2="49722" y2="27222"/>
                        <a14:foregroundMark x1="42500" y1="33889" x2="43611" y2="54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1757" y="796490"/>
            <a:ext cx="2189164" cy="218916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D0D9A70-3606-4807-94C8-0687C165E838}"/>
              </a:ext>
            </a:extLst>
          </p:cNvPr>
          <p:cNvGrpSpPr/>
          <p:nvPr/>
        </p:nvGrpSpPr>
        <p:grpSpPr>
          <a:xfrm>
            <a:off x="131540" y="5464628"/>
            <a:ext cx="11247660" cy="1393372"/>
            <a:chOff x="131540" y="5464628"/>
            <a:chExt cx="11247660" cy="1393372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A06B01E7-6358-4120-9DE5-F701BF86AB9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65659" y="5864225"/>
              <a:ext cx="1154129" cy="993775"/>
              <a:chOff x="1010" y="4398"/>
              <a:chExt cx="1094" cy="942"/>
            </a:xfrm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70D7E46C-5D5C-4FF6-8E65-9740A604C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4398"/>
                <a:ext cx="1094" cy="942"/>
              </a:xfrm>
              <a:custGeom>
                <a:avLst/>
                <a:gdLst>
                  <a:gd name="T0" fmla="*/ 1421 w 8753"/>
                  <a:gd name="T1" fmla="*/ 7537 h 7537"/>
                  <a:gd name="T2" fmla="*/ 1377 w 8753"/>
                  <a:gd name="T3" fmla="*/ 7531 h 7537"/>
                  <a:gd name="T4" fmla="*/ 1325 w 8753"/>
                  <a:gd name="T5" fmla="*/ 7504 h 7537"/>
                  <a:gd name="T6" fmla="*/ 1236 w 8753"/>
                  <a:gd name="T7" fmla="*/ 7416 h 7537"/>
                  <a:gd name="T8" fmla="*/ 945 w 8753"/>
                  <a:gd name="T9" fmla="*/ 7086 h 7537"/>
                  <a:gd name="T10" fmla="*/ 691 w 8753"/>
                  <a:gd name="T11" fmla="*/ 6733 h 7537"/>
                  <a:gd name="T12" fmla="*/ 475 w 8753"/>
                  <a:gd name="T13" fmla="*/ 6359 h 7537"/>
                  <a:gd name="T14" fmla="*/ 299 w 8753"/>
                  <a:gd name="T15" fmla="*/ 5966 h 7537"/>
                  <a:gd name="T16" fmla="*/ 162 w 8753"/>
                  <a:gd name="T17" fmla="*/ 5557 h 7537"/>
                  <a:gd name="T18" fmla="*/ 66 w 8753"/>
                  <a:gd name="T19" fmla="*/ 5136 h 7537"/>
                  <a:gd name="T20" fmla="*/ 11 w 8753"/>
                  <a:gd name="T21" fmla="*/ 4703 h 7537"/>
                  <a:gd name="T22" fmla="*/ 0 w 8753"/>
                  <a:gd name="T23" fmla="*/ 4372 h 7537"/>
                  <a:gd name="T24" fmla="*/ 12 w 8753"/>
                  <a:gd name="T25" fmla="*/ 4036 h 7537"/>
                  <a:gd name="T26" fmla="*/ 68 w 8753"/>
                  <a:gd name="T27" fmla="*/ 3598 h 7537"/>
                  <a:gd name="T28" fmla="*/ 166 w 8753"/>
                  <a:gd name="T29" fmla="*/ 3176 h 7537"/>
                  <a:gd name="T30" fmla="*/ 304 w 8753"/>
                  <a:gd name="T31" fmla="*/ 2771 h 7537"/>
                  <a:gd name="T32" fmla="*/ 479 w 8753"/>
                  <a:gd name="T33" fmla="*/ 2383 h 7537"/>
                  <a:gd name="T34" fmla="*/ 690 w 8753"/>
                  <a:gd name="T35" fmla="*/ 2016 h 7537"/>
                  <a:gd name="T36" fmla="*/ 934 w 8753"/>
                  <a:gd name="T37" fmla="*/ 1674 h 7537"/>
                  <a:gd name="T38" fmla="*/ 1209 w 8753"/>
                  <a:gd name="T39" fmla="*/ 1357 h 7537"/>
                  <a:gd name="T40" fmla="*/ 1514 w 8753"/>
                  <a:gd name="T41" fmla="*/ 1067 h 7537"/>
                  <a:gd name="T42" fmla="*/ 1844 w 8753"/>
                  <a:gd name="T43" fmla="*/ 807 h 7537"/>
                  <a:gd name="T44" fmla="*/ 2199 w 8753"/>
                  <a:gd name="T45" fmla="*/ 580 h 7537"/>
                  <a:gd name="T46" fmla="*/ 2577 w 8753"/>
                  <a:gd name="T47" fmla="*/ 386 h 7537"/>
                  <a:gd name="T48" fmla="*/ 2975 w 8753"/>
                  <a:gd name="T49" fmla="*/ 230 h 7537"/>
                  <a:gd name="T50" fmla="*/ 3389 w 8753"/>
                  <a:gd name="T51" fmla="*/ 112 h 7537"/>
                  <a:gd name="T52" fmla="*/ 3820 w 8753"/>
                  <a:gd name="T53" fmla="*/ 35 h 7537"/>
                  <a:gd name="T54" fmla="*/ 4264 w 8753"/>
                  <a:gd name="T55" fmla="*/ 1 h 7537"/>
                  <a:gd name="T56" fmla="*/ 4490 w 8753"/>
                  <a:gd name="T57" fmla="*/ 1 h 7537"/>
                  <a:gd name="T58" fmla="*/ 4933 w 8753"/>
                  <a:gd name="T59" fmla="*/ 35 h 7537"/>
                  <a:gd name="T60" fmla="*/ 5364 w 8753"/>
                  <a:gd name="T61" fmla="*/ 112 h 7537"/>
                  <a:gd name="T62" fmla="*/ 5779 w 8753"/>
                  <a:gd name="T63" fmla="*/ 230 h 7537"/>
                  <a:gd name="T64" fmla="*/ 6176 w 8753"/>
                  <a:gd name="T65" fmla="*/ 386 h 7537"/>
                  <a:gd name="T66" fmla="*/ 6554 w 8753"/>
                  <a:gd name="T67" fmla="*/ 580 h 7537"/>
                  <a:gd name="T68" fmla="*/ 6909 w 8753"/>
                  <a:gd name="T69" fmla="*/ 807 h 7537"/>
                  <a:gd name="T70" fmla="*/ 7240 w 8753"/>
                  <a:gd name="T71" fmla="*/ 1067 h 7537"/>
                  <a:gd name="T72" fmla="*/ 7544 w 8753"/>
                  <a:gd name="T73" fmla="*/ 1357 h 7537"/>
                  <a:gd name="T74" fmla="*/ 7819 w 8753"/>
                  <a:gd name="T75" fmla="*/ 1674 h 7537"/>
                  <a:gd name="T76" fmla="*/ 8064 w 8753"/>
                  <a:gd name="T77" fmla="*/ 2016 h 7537"/>
                  <a:gd name="T78" fmla="*/ 8274 w 8753"/>
                  <a:gd name="T79" fmla="*/ 2383 h 7537"/>
                  <a:gd name="T80" fmla="*/ 8449 w 8753"/>
                  <a:gd name="T81" fmla="*/ 2771 h 7537"/>
                  <a:gd name="T82" fmla="*/ 8588 w 8753"/>
                  <a:gd name="T83" fmla="*/ 3176 h 7537"/>
                  <a:gd name="T84" fmla="*/ 8685 w 8753"/>
                  <a:gd name="T85" fmla="*/ 3598 h 7537"/>
                  <a:gd name="T86" fmla="*/ 8741 w 8753"/>
                  <a:gd name="T87" fmla="*/ 4036 h 7537"/>
                  <a:gd name="T88" fmla="*/ 8753 w 8753"/>
                  <a:gd name="T89" fmla="*/ 4372 h 7537"/>
                  <a:gd name="T90" fmla="*/ 8742 w 8753"/>
                  <a:gd name="T91" fmla="*/ 4703 h 7537"/>
                  <a:gd name="T92" fmla="*/ 8687 w 8753"/>
                  <a:gd name="T93" fmla="*/ 5136 h 7537"/>
                  <a:gd name="T94" fmla="*/ 8592 w 8753"/>
                  <a:gd name="T95" fmla="*/ 5557 h 7537"/>
                  <a:gd name="T96" fmla="*/ 8455 w 8753"/>
                  <a:gd name="T97" fmla="*/ 5966 h 7537"/>
                  <a:gd name="T98" fmla="*/ 8278 w 8753"/>
                  <a:gd name="T99" fmla="*/ 6359 h 7537"/>
                  <a:gd name="T100" fmla="*/ 8062 w 8753"/>
                  <a:gd name="T101" fmla="*/ 6733 h 7537"/>
                  <a:gd name="T102" fmla="*/ 7808 w 8753"/>
                  <a:gd name="T103" fmla="*/ 7086 h 7537"/>
                  <a:gd name="T104" fmla="*/ 7517 w 8753"/>
                  <a:gd name="T105" fmla="*/ 7416 h 7537"/>
                  <a:gd name="T106" fmla="*/ 7428 w 8753"/>
                  <a:gd name="T107" fmla="*/ 7504 h 7537"/>
                  <a:gd name="T108" fmla="*/ 7376 w 8753"/>
                  <a:gd name="T109" fmla="*/ 7531 h 7537"/>
                  <a:gd name="T110" fmla="*/ 7333 w 8753"/>
                  <a:gd name="T111" fmla="*/ 7537 h 7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6">
                <a:extLst>
                  <a:ext uri="{FF2B5EF4-FFF2-40B4-BE49-F238E27FC236}">
                    <a16:creationId xmlns:a16="http://schemas.microsoft.com/office/drawing/2014/main" id="{ADA3CC32-2D71-4A94-9C42-4587F19D2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" y="4699"/>
                <a:ext cx="490" cy="490"/>
              </a:xfrm>
              <a:custGeom>
                <a:avLst/>
                <a:gdLst>
                  <a:gd name="T0" fmla="*/ 2063 w 3923"/>
                  <a:gd name="T1" fmla="*/ 2 h 3919"/>
                  <a:gd name="T2" fmla="*/ 2452 w 3923"/>
                  <a:gd name="T3" fmla="*/ 61 h 3919"/>
                  <a:gd name="T4" fmla="*/ 2812 w 3923"/>
                  <a:gd name="T5" fmla="*/ 193 h 3919"/>
                  <a:gd name="T6" fmla="*/ 3136 w 3923"/>
                  <a:gd name="T7" fmla="*/ 388 h 3919"/>
                  <a:gd name="T8" fmla="*/ 3415 w 3923"/>
                  <a:gd name="T9" fmla="*/ 641 h 3919"/>
                  <a:gd name="T10" fmla="*/ 3640 w 3923"/>
                  <a:gd name="T11" fmla="*/ 943 h 3919"/>
                  <a:gd name="T12" fmla="*/ 3805 w 3923"/>
                  <a:gd name="T13" fmla="*/ 1286 h 3919"/>
                  <a:gd name="T14" fmla="*/ 3902 w 3923"/>
                  <a:gd name="T15" fmla="*/ 1661 h 3919"/>
                  <a:gd name="T16" fmla="*/ 3923 w 3923"/>
                  <a:gd name="T17" fmla="*/ 1960 h 3919"/>
                  <a:gd name="T18" fmla="*/ 3902 w 3923"/>
                  <a:gd name="T19" fmla="*/ 2258 h 3919"/>
                  <a:gd name="T20" fmla="*/ 3805 w 3923"/>
                  <a:gd name="T21" fmla="*/ 2634 h 3919"/>
                  <a:gd name="T22" fmla="*/ 3640 w 3923"/>
                  <a:gd name="T23" fmla="*/ 2976 h 3919"/>
                  <a:gd name="T24" fmla="*/ 3415 w 3923"/>
                  <a:gd name="T25" fmla="*/ 3278 h 3919"/>
                  <a:gd name="T26" fmla="*/ 3136 w 3923"/>
                  <a:gd name="T27" fmla="*/ 3531 h 3919"/>
                  <a:gd name="T28" fmla="*/ 2812 w 3923"/>
                  <a:gd name="T29" fmla="*/ 3726 h 3919"/>
                  <a:gd name="T30" fmla="*/ 2452 w 3923"/>
                  <a:gd name="T31" fmla="*/ 3859 h 3919"/>
                  <a:gd name="T32" fmla="*/ 2063 w 3923"/>
                  <a:gd name="T33" fmla="*/ 3918 h 3919"/>
                  <a:gd name="T34" fmla="*/ 1860 w 3923"/>
                  <a:gd name="T35" fmla="*/ 3918 h 3919"/>
                  <a:gd name="T36" fmla="*/ 1471 w 3923"/>
                  <a:gd name="T37" fmla="*/ 3859 h 3919"/>
                  <a:gd name="T38" fmla="*/ 1111 w 3923"/>
                  <a:gd name="T39" fmla="*/ 3726 h 3919"/>
                  <a:gd name="T40" fmla="*/ 788 w 3923"/>
                  <a:gd name="T41" fmla="*/ 3531 h 3919"/>
                  <a:gd name="T42" fmla="*/ 508 w 3923"/>
                  <a:gd name="T43" fmla="*/ 3278 h 3919"/>
                  <a:gd name="T44" fmla="*/ 283 w 3923"/>
                  <a:gd name="T45" fmla="*/ 2976 h 3919"/>
                  <a:gd name="T46" fmla="*/ 118 w 3923"/>
                  <a:gd name="T47" fmla="*/ 2634 h 3919"/>
                  <a:gd name="T48" fmla="*/ 21 w 3923"/>
                  <a:gd name="T49" fmla="*/ 2258 h 3919"/>
                  <a:gd name="T50" fmla="*/ 0 w 3923"/>
                  <a:gd name="T51" fmla="*/ 1960 h 3919"/>
                  <a:gd name="T52" fmla="*/ 21 w 3923"/>
                  <a:gd name="T53" fmla="*/ 1661 h 3919"/>
                  <a:gd name="T54" fmla="*/ 118 w 3923"/>
                  <a:gd name="T55" fmla="*/ 1286 h 3919"/>
                  <a:gd name="T56" fmla="*/ 283 w 3923"/>
                  <a:gd name="T57" fmla="*/ 943 h 3919"/>
                  <a:gd name="T58" fmla="*/ 508 w 3923"/>
                  <a:gd name="T59" fmla="*/ 641 h 3919"/>
                  <a:gd name="T60" fmla="*/ 788 w 3923"/>
                  <a:gd name="T61" fmla="*/ 388 h 3919"/>
                  <a:gd name="T62" fmla="*/ 1111 w 3923"/>
                  <a:gd name="T63" fmla="*/ 193 h 3919"/>
                  <a:gd name="T64" fmla="*/ 1471 w 3923"/>
                  <a:gd name="T65" fmla="*/ 61 h 3919"/>
                  <a:gd name="T66" fmla="*/ 1860 w 3923"/>
                  <a:gd name="T67" fmla="*/ 2 h 3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7">
                <a:extLst>
                  <a:ext uri="{FF2B5EF4-FFF2-40B4-BE49-F238E27FC236}">
                    <a16:creationId xmlns:a16="http://schemas.microsoft.com/office/drawing/2014/main" id="{D476E609-58A4-45E3-B173-3A6466AD1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" y="4436"/>
                <a:ext cx="1018" cy="866"/>
              </a:xfrm>
              <a:custGeom>
                <a:avLst/>
                <a:gdLst>
                  <a:gd name="T0" fmla="*/ 6969 w 8149"/>
                  <a:gd name="T1" fmla="*/ 6935 h 6935"/>
                  <a:gd name="T2" fmla="*/ 7174 w 8149"/>
                  <a:gd name="T3" fmla="*/ 6712 h 6935"/>
                  <a:gd name="T4" fmla="*/ 7419 w 8149"/>
                  <a:gd name="T5" fmla="*/ 6398 h 6935"/>
                  <a:gd name="T6" fmla="*/ 7630 w 8149"/>
                  <a:gd name="T7" fmla="*/ 6063 h 6935"/>
                  <a:gd name="T8" fmla="*/ 7807 w 8149"/>
                  <a:gd name="T9" fmla="*/ 5711 h 6935"/>
                  <a:gd name="T10" fmla="*/ 7947 w 8149"/>
                  <a:gd name="T11" fmla="*/ 5345 h 6935"/>
                  <a:gd name="T12" fmla="*/ 8052 w 8149"/>
                  <a:gd name="T13" fmla="*/ 4963 h 6935"/>
                  <a:gd name="T14" fmla="*/ 8120 w 8149"/>
                  <a:gd name="T15" fmla="*/ 4572 h 6935"/>
                  <a:gd name="T16" fmla="*/ 8148 w 8149"/>
                  <a:gd name="T17" fmla="*/ 4172 h 6935"/>
                  <a:gd name="T18" fmla="*/ 8148 w 8149"/>
                  <a:gd name="T19" fmla="*/ 3965 h 6935"/>
                  <a:gd name="T20" fmla="*/ 8118 w 8149"/>
                  <a:gd name="T21" fmla="*/ 3553 h 6935"/>
                  <a:gd name="T22" fmla="*/ 8046 w 8149"/>
                  <a:gd name="T23" fmla="*/ 3153 h 6935"/>
                  <a:gd name="T24" fmla="*/ 7935 w 8149"/>
                  <a:gd name="T25" fmla="*/ 2767 h 6935"/>
                  <a:gd name="T26" fmla="*/ 7789 w 8149"/>
                  <a:gd name="T27" fmla="*/ 2397 h 6935"/>
                  <a:gd name="T28" fmla="*/ 7609 w 8149"/>
                  <a:gd name="T29" fmla="*/ 2046 h 6935"/>
                  <a:gd name="T30" fmla="*/ 7398 w 8149"/>
                  <a:gd name="T31" fmla="*/ 1715 h 6935"/>
                  <a:gd name="T32" fmla="*/ 7154 w 8149"/>
                  <a:gd name="T33" fmla="*/ 1408 h 6935"/>
                  <a:gd name="T34" fmla="*/ 6885 w 8149"/>
                  <a:gd name="T35" fmla="*/ 1125 h 6935"/>
                  <a:gd name="T36" fmla="*/ 6589 w 8149"/>
                  <a:gd name="T37" fmla="*/ 869 h 6935"/>
                  <a:gd name="T38" fmla="*/ 6269 w 8149"/>
                  <a:gd name="T39" fmla="*/ 643 h 6935"/>
                  <a:gd name="T40" fmla="*/ 5929 w 8149"/>
                  <a:gd name="T41" fmla="*/ 446 h 6935"/>
                  <a:gd name="T42" fmla="*/ 5568 w 8149"/>
                  <a:gd name="T43" fmla="*/ 283 h 6935"/>
                  <a:gd name="T44" fmla="*/ 5189 w 8149"/>
                  <a:gd name="T45" fmla="*/ 155 h 6935"/>
                  <a:gd name="T46" fmla="*/ 4795 w 8149"/>
                  <a:gd name="T47" fmla="*/ 64 h 6935"/>
                  <a:gd name="T48" fmla="*/ 4388 w 8149"/>
                  <a:gd name="T49" fmla="*/ 12 h 6935"/>
                  <a:gd name="T50" fmla="*/ 4075 w 8149"/>
                  <a:gd name="T51" fmla="*/ 0 h 6935"/>
                  <a:gd name="T52" fmla="*/ 3761 w 8149"/>
                  <a:gd name="T53" fmla="*/ 12 h 6935"/>
                  <a:gd name="T54" fmla="*/ 3354 w 8149"/>
                  <a:gd name="T55" fmla="*/ 64 h 6935"/>
                  <a:gd name="T56" fmla="*/ 2960 w 8149"/>
                  <a:gd name="T57" fmla="*/ 155 h 6935"/>
                  <a:gd name="T58" fmla="*/ 2581 w 8149"/>
                  <a:gd name="T59" fmla="*/ 283 h 6935"/>
                  <a:gd name="T60" fmla="*/ 2221 w 8149"/>
                  <a:gd name="T61" fmla="*/ 446 h 6935"/>
                  <a:gd name="T62" fmla="*/ 1880 w 8149"/>
                  <a:gd name="T63" fmla="*/ 643 h 6935"/>
                  <a:gd name="T64" fmla="*/ 1560 w 8149"/>
                  <a:gd name="T65" fmla="*/ 869 h 6935"/>
                  <a:gd name="T66" fmla="*/ 1264 w 8149"/>
                  <a:gd name="T67" fmla="*/ 1125 h 6935"/>
                  <a:gd name="T68" fmla="*/ 995 w 8149"/>
                  <a:gd name="T69" fmla="*/ 1408 h 6935"/>
                  <a:gd name="T70" fmla="*/ 753 w 8149"/>
                  <a:gd name="T71" fmla="*/ 1715 h 6935"/>
                  <a:gd name="T72" fmla="*/ 540 w 8149"/>
                  <a:gd name="T73" fmla="*/ 2046 h 6935"/>
                  <a:gd name="T74" fmla="*/ 360 w 8149"/>
                  <a:gd name="T75" fmla="*/ 2397 h 6935"/>
                  <a:gd name="T76" fmla="*/ 214 w 8149"/>
                  <a:gd name="T77" fmla="*/ 2767 h 6935"/>
                  <a:gd name="T78" fmla="*/ 104 w 8149"/>
                  <a:gd name="T79" fmla="*/ 3153 h 6935"/>
                  <a:gd name="T80" fmla="*/ 32 w 8149"/>
                  <a:gd name="T81" fmla="*/ 3553 h 6935"/>
                  <a:gd name="T82" fmla="*/ 1 w 8149"/>
                  <a:gd name="T83" fmla="*/ 3965 h 6935"/>
                  <a:gd name="T84" fmla="*/ 1 w 8149"/>
                  <a:gd name="T85" fmla="*/ 4172 h 6935"/>
                  <a:gd name="T86" fmla="*/ 29 w 8149"/>
                  <a:gd name="T87" fmla="*/ 4572 h 6935"/>
                  <a:gd name="T88" fmla="*/ 97 w 8149"/>
                  <a:gd name="T89" fmla="*/ 4963 h 6935"/>
                  <a:gd name="T90" fmla="*/ 202 w 8149"/>
                  <a:gd name="T91" fmla="*/ 5345 h 6935"/>
                  <a:gd name="T92" fmla="*/ 343 w 8149"/>
                  <a:gd name="T93" fmla="*/ 5711 h 6935"/>
                  <a:gd name="T94" fmla="*/ 520 w 8149"/>
                  <a:gd name="T95" fmla="*/ 6063 h 6935"/>
                  <a:gd name="T96" fmla="*/ 730 w 8149"/>
                  <a:gd name="T97" fmla="*/ 6398 h 6935"/>
                  <a:gd name="T98" fmla="*/ 975 w 8149"/>
                  <a:gd name="T99" fmla="*/ 6712 h 6935"/>
                  <a:gd name="T100" fmla="*/ 1180 w 8149"/>
                  <a:gd name="T101" fmla="*/ 6935 h 6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1DA9F83B-73FA-4318-8754-E2C68F27F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4398"/>
                <a:ext cx="1094" cy="942"/>
              </a:xfrm>
              <a:custGeom>
                <a:avLst/>
                <a:gdLst>
                  <a:gd name="T0" fmla="*/ 1421 w 8753"/>
                  <a:gd name="T1" fmla="*/ 7537 h 7537"/>
                  <a:gd name="T2" fmla="*/ 1377 w 8753"/>
                  <a:gd name="T3" fmla="*/ 7531 h 7537"/>
                  <a:gd name="T4" fmla="*/ 1325 w 8753"/>
                  <a:gd name="T5" fmla="*/ 7504 h 7537"/>
                  <a:gd name="T6" fmla="*/ 1236 w 8753"/>
                  <a:gd name="T7" fmla="*/ 7416 h 7537"/>
                  <a:gd name="T8" fmla="*/ 945 w 8753"/>
                  <a:gd name="T9" fmla="*/ 7086 h 7537"/>
                  <a:gd name="T10" fmla="*/ 691 w 8753"/>
                  <a:gd name="T11" fmla="*/ 6733 h 7537"/>
                  <a:gd name="T12" fmla="*/ 475 w 8753"/>
                  <a:gd name="T13" fmla="*/ 6359 h 7537"/>
                  <a:gd name="T14" fmla="*/ 299 w 8753"/>
                  <a:gd name="T15" fmla="*/ 5966 h 7537"/>
                  <a:gd name="T16" fmla="*/ 162 w 8753"/>
                  <a:gd name="T17" fmla="*/ 5557 h 7537"/>
                  <a:gd name="T18" fmla="*/ 66 w 8753"/>
                  <a:gd name="T19" fmla="*/ 5136 h 7537"/>
                  <a:gd name="T20" fmla="*/ 11 w 8753"/>
                  <a:gd name="T21" fmla="*/ 4703 h 7537"/>
                  <a:gd name="T22" fmla="*/ 0 w 8753"/>
                  <a:gd name="T23" fmla="*/ 4372 h 7537"/>
                  <a:gd name="T24" fmla="*/ 12 w 8753"/>
                  <a:gd name="T25" fmla="*/ 4036 h 7537"/>
                  <a:gd name="T26" fmla="*/ 68 w 8753"/>
                  <a:gd name="T27" fmla="*/ 3598 h 7537"/>
                  <a:gd name="T28" fmla="*/ 166 w 8753"/>
                  <a:gd name="T29" fmla="*/ 3176 h 7537"/>
                  <a:gd name="T30" fmla="*/ 304 w 8753"/>
                  <a:gd name="T31" fmla="*/ 2771 h 7537"/>
                  <a:gd name="T32" fmla="*/ 479 w 8753"/>
                  <a:gd name="T33" fmla="*/ 2383 h 7537"/>
                  <a:gd name="T34" fmla="*/ 690 w 8753"/>
                  <a:gd name="T35" fmla="*/ 2016 h 7537"/>
                  <a:gd name="T36" fmla="*/ 934 w 8753"/>
                  <a:gd name="T37" fmla="*/ 1674 h 7537"/>
                  <a:gd name="T38" fmla="*/ 1209 w 8753"/>
                  <a:gd name="T39" fmla="*/ 1357 h 7537"/>
                  <a:gd name="T40" fmla="*/ 1514 w 8753"/>
                  <a:gd name="T41" fmla="*/ 1067 h 7537"/>
                  <a:gd name="T42" fmla="*/ 1844 w 8753"/>
                  <a:gd name="T43" fmla="*/ 807 h 7537"/>
                  <a:gd name="T44" fmla="*/ 2199 w 8753"/>
                  <a:gd name="T45" fmla="*/ 580 h 7537"/>
                  <a:gd name="T46" fmla="*/ 2577 w 8753"/>
                  <a:gd name="T47" fmla="*/ 386 h 7537"/>
                  <a:gd name="T48" fmla="*/ 2975 w 8753"/>
                  <a:gd name="T49" fmla="*/ 230 h 7537"/>
                  <a:gd name="T50" fmla="*/ 3389 w 8753"/>
                  <a:gd name="T51" fmla="*/ 112 h 7537"/>
                  <a:gd name="T52" fmla="*/ 3820 w 8753"/>
                  <a:gd name="T53" fmla="*/ 35 h 7537"/>
                  <a:gd name="T54" fmla="*/ 4264 w 8753"/>
                  <a:gd name="T55" fmla="*/ 1 h 7537"/>
                  <a:gd name="T56" fmla="*/ 4490 w 8753"/>
                  <a:gd name="T57" fmla="*/ 1 h 7537"/>
                  <a:gd name="T58" fmla="*/ 4933 w 8753"/>
                  <a:gd name="T59" fmla="*/ 35 h 7537"/>
                  <a:gd name="T60" fmla="*/ 5364 w 8753"/>
                  <a:gd name="T61" fmla="*/ 112 h 7537"/>
                  <a:gd name="T62" fmla="*/ 5779 w 8753"/>
                  <a:gd name="T63" fmla="*/ 230 h 7537"/>
                  <a:gd name="T64" fmla="*/ 6176 w 8753"/>
                  <a:gd name="T65" fmla="*/ 386 h 7537"/>
                  <a:gd name="T66" fmla="*/ 6554 w 8753"/>
                  <a:gd name="T67" fmla="*/ 580 h 7537"/>
                  <a:gd name="T68" fmla="*/ 6909 w 8753"/>
                  <a:gd name="T69" fmla="*/ 807 h 7537"/>
                  <a:gd name="T70" fmla="*/ 7240 w 8753"/>
                  <a:gd name="T71" fmla="*/ 1067 h 7537"/>
                  <a:gd name="T72" fmla="*/ 7544 w 8753"/>
                  <a:gd name="T73" fmla="*/ 1357 h 7537"/>
                  <a:gd name="T74" fmla="*/ 7819 w 8753"/>
                  <a:gd name="T75" fmla="*/ 1674 h 7537"/>
                  <a:gd name="T76" fmla="*/ 8064 w 8753"/>
                  <a:gd name="T77" fmla="*/ 2016 h 7537"/>
                  <a:gd name="T78" fmla="*/ 8274 w 8753"/>
                  <a:gd name="T79" fmla="*/ 2383 h 7537"/>
                  <a:gd name="T80" fmla="*/ 8449 w 8753"/>
                  <a:gd name="T81" fmla="*/ 2771 h 7537"/>
                  <a:gd name="T82" fmla="*/ 8588 w 8753"/>
                  <a:gd name="T83" fmla="*/ 3176 h 7537"/>
                  <a:gd name="T84" fmla="*/ 8685 w 8753"/>
                  <a:gd name="T85" fmla="*/ 3598 h 7537"/>
                  <a:gd name="T86" fmla="*/ 8741 w 8753"/>
                  <a:gd name="T87" fmla="*/ 4036 h 7537"/>
                  <a:gd name="T88" fmla="*/ 8753 w 8753"/>
                  <a:gd name="T89" fmla="*/ 4372 h 7537"/>
                  <a:gd name="T90" fmla="*/ 8742 w 8753"/>
                  <a:gd name="T91" fmla="*/ 4703 h 7537"/>
                  <a:gd name="T92" fmla="*/ 8687 w 8753"/>
                  <a:gd name="T93" fmla="*/ 5136 h 7537"/>
                  <a:gd name="T94" fmla="*/ 8592 w 8753"/>
                  <a:gd name="T95" fmla="*/ 5557 h 7537"/>
                  <a:gd name="T96" fmla="*/ 8455 w 8753"/>
                  <a:gd name="T97" fmla="*/ 5966 h 7537"/>
                  <a:gd name="T98" fmla="*/ 8278 w 8753"/>
                  <a:gd name="T99" fmla="*/ 6359 h 7537"/>
                  <a:gd name="T100" fmla="*/ 8062 w 8753"/>
                  <a:gd name="T101" fmla="*/ 6733 h 7537"/>
                  <a:gd name="T102" fmla="*/ 7808 w 8753"/>
                  <a:gd name="T103" fmla="*/ 7086 h 7537"/>
                  <a:gd name="T104" fmla="*/ 7517 w 8753"/>
                  <a:gd name="T105" fmla="*/ 7416 h 7537"/>
                  <a:gd name="T106" fmla="*/ 7428 w 8753"/>
                  <a:gd name="T107" fmla="*/ 7504 h 7537"/>
                  <a:gd name="T108" fmla="*/ 7376 w 8753"/>
                  <a:gd name="T109" fmla="*/ 7531 h 7537"/>
                  <a:gd name="T110" fmla="*/ 7333 w 8753"/>
                  <a:gd name="T111" fmla="*/ 7537 h 7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9">
                <a:extLst>
                  <a:ext uri="{FF2B5EF4-FFF2-40B4-BE49-F238E27FC236}">
                    <a16:creationId xmlns:a16="http://schemas.microsoft.com/office/drawing/2014/main" id="{22FDBCB1-6DF4-4141-A3C8-65D6BB0C8E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2" y="4709"/>
                <a:ext cx="321" cy="320"/>
              </a:xfrm>
              <a:custGeom>
                <a:avLst/>
                <a:gdLst>
                  <a:gd name="T0" fmla="*/ 151 w 2564"/>
                  <a:gd name="T1" fmla="*/ 2562 h 2562"/>
                  <a:gd name="T2" fmla="*/ 136 w 2564"/>
                  <a:gd name="T3" fmla="*/ 2561 h 2562"/>
                  <a:gd name="T4" fmla="*/ 108 w 2564"/>
                  <a:gd name="T5" fmla="*/ 2556 h 2562"/>
                  <a:gd name="T6" fmla="*/ 80 w 2564"/>
                  <a:gd name="T7" fmla="*/ 2545 h 2562"/>
                  <a:gd name="T8" fmla="*/ 55 w 2564"/>
                  <a:gd name="T9" fmla="*/ 2528 h 2562"/>
                  <a:gd name="T10" fmla="*/ 44 w 2564"/>
                  <a:gd name="T11" fmla="*/ 2518 h 2562"/>
                  <a:gd name="T12" fmla="*/ 33 w 2564"/>
                  <a:gd name="T13" fmla="*/ 2507 h 2562"/>
                  <a:gd name="T14" fmla="*/ 16 w 2564"/>
                  <a:gd name="T15" fmla="*/ 2481 h 2562"/>
                  <a:gd name="T16" fmla="*/ 5 w 2564"/>
                  <a:gd name="T17" fmla="*/ 2455 h 2562"/>
                  <a:gd name="T18" fmla="*/ 0 w 2564"/>
                  <a:gd name="T19" fmla="*/ 2426 h 2562"/>
                  <a:gd name="T20" fmla="*/ 0 w 2564"/>
                  <a:gd name="T21" fmla="*/ 2396 h 2562"/>
                  <a:gd name="T22" fmla="*/ 5 w 2564"/>
                  <a:gd name="T23" fmla="*/ 2369 h 2562"/>
                  <a:gd name="T24" fmla="*/ 16 w 2564"/>
                  <a:gd name="T25" fmla="*/ 2341 h 2562"/>
                  <a:gd name="T26" fmla="*/ 33 w 2564"/>
                  <a:gd name="T27" fmla="*/ 2316 h 2562"/>
                  <a:gd name="T28" fmla="*/ 44 w 2564"/>
                  <a:gd name="T29" fmla="*/ 2305 h 2562"/>
                  <a:gd name="T30" fmla="*/ 2308 w 2564"/>
                  <a:gd name="T31" fmla="*/ 44 h 2562"/>
                  <a:gd name="T32" fmla="*/ 2319 w 2564"/>
                  <a:gd name="T33" fmla="*/ 33 h 2562"/>
                  <a:gd name="T34" fmla="*/ 2344 w 2564"/>
                  <a:gd name="T35" fmla="*/ 16 h 2562"/>
                  <a:gd name="T36" fmla="*/ 2372 w 2564"/>
                  <a:gd name="T37" fmla="*/ 5 h 2562"/>
                  <a:gd name="T38" fmla="*/ 2400 w 2564"/>
                  <a:gd name="T39" fmla="*/ 0 h 2562"/>
                  <a:gd name="T40" fmla="*/ 2429 w 2564"/>
                  <a:gd name="T41" fmla="*/ 0 h 2562"/>
                  <a:gd name="T42" fmla="*/ 2458 w 2564"/>
                  <a:gd name="T43" fmla="*/ 5 h 2562"/>
                  <a:gd name="T44" fmla="*/ 2484 w 2564"/>
                  <a:gd name="T45" fmla="*/ 16 h 2562"/>
                  <a:gd name="T46" fmla="*/ 2510 w 2564"/>
                  <a:gd name="T47" fmla="*/ 33 h 2562"/>
                  <a:gd name="T48" fmla="*/ 2521 w 2564"/>
                  <a:gd name="T49" fmla="*/ 44 h 2562"/>
                  <a:gd name="T50" fmla="*/ 2532 w 2564"/>
                  <a:gd name="T51" fmla="*/ 55 h 2562"/>
                  <a:gd name="T52" fmla="*/ 2548 w 2564"/>
                  <a:gd name="T53" fmla="*/ 80 h 2562"/>
                  <a:gd name="T54" fmla="*/ 2559 w 2564"/>
                  <a:gd name="T55" fmla="*/ 107 h 2562"/>
                  <a:gd name="T56" fmla="*/ 2564 w 2564"/>
                  <a:gd name="T57" fmla="*/ 136 h 2562"/>
                  <a:gd name="T58" fmla="*/ 2564 w 2564"/>
                  <a:gd name="T59" fmla="*/ 165 h 2562"/>
                  <a:gd name="T60" fmla="*/ 2559 w 2564"/>
                  <a:gd name="T61" fmla="*/ 193 h 2562"/>
                  <a:gd name="T62" fmla="*/ 2548 w 2564"/>
                  <a:gd name="T63" fmla="*/ 220 h 2562"/>
                  <a:gd name="T64" fmla="*/ 2532 w 2564"/>
                  <a:gd name="T65" fmla="*/ 246 h 2562"/>
                  <a:gd name="T66" fmla="*/ 2521 w 2564"/>
                  <a:gd name="T67" fmla="*/ 257 h 2562"/>
                  <a:gd name="T68" fmla="*/ 257 w 2564"/>
                  <a:gd name="T69" fmla="*/ 2518 h 2562"/>
                  <a:gd name="T70" fmla="*/ 246 w 2564"/>
                  <a:gd name="T71" fmla="*/ 2528 h 2562"/>
                  <a:gd name="T72" fmla="*/ 220 w 2564"/>
                  <a:gd name="T73" fmla="*/ 2545 h 2562"/>
                  <a:gd name="T74" fmla="*/ 194 w 2564"/>
                  <a:gd name="T75" fmla="*/ 2556 h 2562"/>
                  <a:gd name="T76" fmla="*/ 165 w 2564"/>
                  <a:gd name="T77" fmla="*/ 2561 h 2562"/>
                  <a:gd name="T78" fmla="*/ 151 w 2564"/>
                  <a:gd name="T79" fmla="*/ 2562 h 2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10">
                <a:extLst>
                  <a:ext uri="{FF2B5EF4-FFF2-40B4-BE49-F238E27FC236}">
                    <a16:creationId xmlns:a16="http://schemas.microsoft.com/office/drawing/2014/main" id="{EC83FB26-7935-4C53-82DE-19A3885B8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4888"/>
                <a:ext cx="114" cy="113"/>
              </a:xfrm>
              <a:custGeom>
                <a:avLst/>
                <a:gdLst>
                  <a:gd name="T0" fmla="*/ 453 w 905"/>
                  <a:gd name="T1" fmla="*/ 0 h 905"/>
                  <a:gd name="T2" fmla="*/ 499 w 905"/>
                  <a:gd name="T3" fmla="*/ 2 h 905"/>
                  <a:gd name="T4" fmla="*/ 587 w 905"/>
                  <a:gd name="T5" fmla="*/ 20 h 905"/>
                  <a:gd name="T6" fmla="*/ 668 w 905"/>
                  <a:gd name="T7" fmla="*/ 54 h 905"/>
                  <a:gd name="T8" fmla="*/ 741 w 905"/>
                  <a:gd name="T9" fmla="*/ 104 h 905"/>
                  <a:gd name="T10" fmla="*/ 803 w 905"/>
                  <a:gd name="T11" fmla="*/ 164 h 905"/>
                  <a:gd name="T12" fmla="*/ 851 w 905"/>
                  <a:gd name="T13" fmla="*/ 237 h 905"/>
                  <a:gd name="T14" fmla="*/ 886 w 905"/>
                  <a:gd name="T15" fmla="*/ 318 h 905"/>
                  <a:gd name="T16" fmla="*/ 904 w 905"/>
                  <a:gd name="T17" fmla="*/ 406 h 905"/>
                  <a:gd name="T18" fmla="*/ 905 w 905"/>
                  <a:gd name="T19" fmla="*/ 453 h 905"/>
                  <a:gd name="T20" fmla="*/ 904 w 905"/>
                  <a:gd name="T21" fmla="*/ 499 h 905"/>
                  <a:gd name="T22" fmla="*/ 886 w 905"/>
                  <a:gd name="T23" fmla="*/ 587 h 905"/>
                  <a:gd name="T24" fmla="*/ 851 w 905"/>
                  <a:gd name="T25" fmla="*/ 668 h 905"/>
                  <a:gd name="T26" fmla="*/ 803 w 905"/>
                  <a:gd name="T27" fmla="*/ 741 h 905"/>
                  <a:gd name="T28" fmla="*/ 741 w 905"/>
                  <a:gd name="T29" fmla="*/ 802 h 905"/>
                  <a:gd name="T30" fmla="*/ 668 w 905"/>
                  <a:gd name="T31" fmla="*/ 851 h 905"/>
                  <a:gd name="T32" fmla="*/ 587 w 905"/>
                  <a:gd name="T33" fmla="*/ 885 h 905"/>
                  <a:gd name="T34" fmla="*/ 499 w 905"/>
                  <a:gd name="T35" fmla="*/ 904 h 905"/>
                  <a:gd name="T36" fmla="*/ 453 w 905"/>
                  <a:gd name="T37" fmla="*/ 905 h 905"/>
                  <a:gd name="T38" fmla="*/ 406 w 905"/>
                  <a:gd name="T39" fmla="*/ 904 h 905"/>
                  <a:gd name="T40" fmla="*/ 318 w 905"/>
                  <a:gd name="T41" fmla="*/ 885 h 905"/>
                  <a:gd name="T42" fmla="*/ 237 w 905"/>
                  <a:gd name="T43" fmla="*/ 851 h 905"/>
                  <a:gd name="T44" fmla="*/ 164 w 905"/>
                  <a:gd name="T45" fmla="*/ 802 h 905"/>
                  <a:gd name="T46" fmla="*/ 103 w 905"/>
                  <a:gd name="T47" fmla="*/ 741 h 905"/>
                  <a:gd name="T48" fmla="*/ 54 w 905"/>
                  <a:gd name="T49" fmla="*/ 668 h 905"/>
                  <a:gd name="T50" fmla="*/ 19 w 905"/>
                  <a:gd name="T51" fmla="*/ 587 h 905"/>
                  <a:gd name="T52" fmla="*/ 2 w 905"/>
                  <a:gd name="T53" fmla="*/ 499 h 905"/>
                  <a:gd name="T54" fmla="*/ 0 w 905"/>
                  <a:gd name="T55" fmla="*/ 453 h 905"/>
                  <a:gd name="T56" fmla="*/ 2 w 905"/>
                  <a:gd name="T57" fmla="*/ 406 h 905"/>
                  <a:gd name="T58" fmla="*/ 19 w 905"/>
                  <a:gd name="T59" fmla="*/ 318 h 905"/>
                  <a:gd name="T60" fmla="*/ 54 w 905"/>
                  <a:gd name="T61" fmla="*/ 237 h 905"/>
                  <a:gd name="T62" fmla="*/ 103 w 905"/>
                  <a:gd name="T63" fmla="*/ 164 h 905"/>
                  <a:gd name="T64" fmla="*/ 164 w 905"/>
                  <a:gd name="T65" fmla="*/ 104 h 905"/>
                  <a:gd name="T66" fmla="*/ 237 w 905"/>
                  <a:gd name="T67" fmla="*/ 54 h 905"/>
                  <a:gd name="T68" fmla="*/ 318 w 905"/>
                  <a:gd name="T69" fmla="*/ 20 h 905"/>
                  <a:gd name="T70" fmla="*/ 406 w 905"/>
                  <a:gd name="T71" fmla="*/ 2 h 905"/>
                  <a:gd name="T72" fmla="*/ 453 w 905"/>
                  <a:gd name="T73" fmla="*/ 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1">
                <a:extLst>
                  <a:ext uri="{FF2B5EF4-FFF2-40B4-BE49-F238E27FC236}">
                    <a16:creationId xmlns:a16="http://schemas.microsoft.com/office/drawing/2014/main" id="{BE02EC57-78F0-4EA8-88FE-F76FF0AC0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" y="4926"/>
                <a:ext cx="94" cy="37"/>
              </a:xfrm>
              <a:custGeom>
                <a:avLst/>
                <a:gdLst>
                  <a:gd name="T0" fmla="*/ 603 w 754"/>
                  <a:gd name="T1" fmla="*/ 302 h 302"/>
                  <a:gd name="T2" fmla="*/ 151 w 754"/>
                  <a:gd name="T3" fmla="*/ 302 h 302"/>
                  <a:gd name="T4" fmla="*/ 136 w 754"/>
                  <a:gd name="T5" fmla="*/ 301 h 302"/>
                  <a:gd name="T6" fmla="*/ 106 w 754"/>
                  <a:gd name="T7" fmla="*/ 294 h 302"/>
                  <a:gd name="T8" fmla="*/ 78 w 754"/>
                  <a:gd name="T9" fmla="*/ 283 h 302"/>
                  <a:gd name="T10" fmla="*/ 55 w 754"/>
                  <a:gd name="T11" fmla="*/ 267 h 302"/>
                  <a:gd name="T12" fmla="*/ 34 w 754"/>
                  <a:gd name="T13" fmla="*/ 246 h 302"/>
                  <a:gd name="T14" fmla="*/ 18 w 754"/>
                  <a:gd name="T15" fmla="*/ 223 h 302"/>
                  <a:gd name="T16" fmla="*/ 6 w 754"/>
                  <a:gd name="T17" fmla="*/ 196 h 302"/>
                  <a:gd name="T18" fmla="*/ 0 w 754"/>
                  <a:gd name="T19" fmla="*/ 166 h 302"/>
                  <a:gd name="T20" fmla="*/ 0 w 754"/>
                  <a:gd name="T21" fmla="*/ 151 h 302"/>
                  <a:gd name="T22" fmla="*/ 0 w 754"/>
                  <a:gd name="T23" fmla="*/ 136 h 302"/>
                  <a:gd name="T24" fmla="*/ 6 w 754"/>
                  <a:gd name="T25" fmla="*/ 106 h 302"/>
                  <a:gd name="T26" fmla="*/ 18 w 754"/>
                  <a:gd name="T27" fmla="*/ 78 h 302"/>
                  <a:gd name="T28" fmla="*/ 34 w 754"/>
                  <a:gd name="T29" fmla="*/ 55 h 302"/>
                  <a:gd name="T30" fmla="*/ 55 w 754"/>
                  <a:gd name="T31" fmla="*/ 34 h 302"/>
                  <a:gd name="T32" fmla="*/ 78 w 754"/>
                  <a:gd name="T33" fmla="*/ 18 h 302"/>
                  <a:gd name="T34" fmla="*/ 106 w 754"/>
                  <a:gd name="T35" fmla="*/ 7 h 302"/>
                  <a:gd name="T36" fmla="*/ 136 w 754"/>
                  <a:gd name="T37" fmla="*/ 0 h 302"/>
                  <a:gd name="T38" fmla="*/ 151 w 754"/>
                  <a:gd name="T39" fmla="*/ 0 h 302"/>
                  <a:gd name="T40" fmla="*/ 603 w 754"/>
                  <a:gd name="T41" fmla="*/ 0 h 302"/>
                  <a:gd name="T42" fmla="*/ 619 w 754"/>
                  <a:gd name="T43" fmla="*/ 0 h 302"/>
                  <a:gd name="T44" fmla="*/ 648 w 754"/>
                  <a:gd name="T45" fmla="*/ 7 h 302"/>
                  <a:gd name="T46" fmla="*/ 675 w 754"/>
                  <a:gd name="T47" fmla="*/ 18 h 302"/>
                  <a:gd name="T48" fmla="*/ 700 w 754"/>
                  <a:gd name="T49" fmla="*/ 34 h 302"/>
                  <a:gd name="T50" fmla="*/ 720 w 754"/>
                  <a:gd name="T51" fmla="*/ 55 h 302"/>
                  <a:gd name="T52" fmla="*/ 737 w 754"/>
                  <a:gd name="T53" fmla="*/ 78 h 302"/>
                  <a:gd name="T54" fmla="*/ 748 w 754"/>
                  <a:gd name="T55" fmla="*/ 106 h 302"/>
                  <a:gd name="T56" fmla="*/ 754 w 754"/>
                  <a:gd name="T57" fmla="*/ 136 h 302"/>
                  <a:gd name="T58" fmla="*/ 754 w 754"/>
                  <a:gd name="T59" fmla="*/ 151 h 302"/>
                  <a:gd name="T60" fmla="*/ 754 w 754"/>
                  <a:gd name="T61" fmla="*/ 166 h 302"/>
                  <a:gd name="T62" fmla="*/ 748 w 754"/>
                  <a:gd name="T63" fmla="*/ 196 h 302"/>
                  <a:gd name="T64" fmla="*/ 737 w 754"/>
                  <a:gd name="T65" fmla="*/ 223 h 302"/>
                  <a:gd name="T66" fmla="*/ 720 w 754"/>
                  <a:gd name="T67" fmla="*/ 246 h 302"/>
                  <a:gd name="T68" fmla="*/ 700 w 754"/>
                  <a:gd name="T69" fmla="*/ 267 h 302"/>
                  <a:gd name="T70" fmla="*/ 675 w 754"/>
                  <a:gd name="T71" fmla="*/ 283 h 302"/>
                  <a:gd name="T72" fmla="*/ 648 w 754"/>
                  <a:gd name="T73" fmla="*/ 294 h 302"/>
                  <a:gd name="T74" fmla="*/ 619 w 754"/>
                  <a:gd name="T75" fmla="*/ 301 h 302"/>
                  <a:gd name="T76" fmla="*/ 603 w 754"/>
                  <a:gd name="T77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12">
                <a:extLst>
                  <a:ext uri="{FF2B5EF4-FFF2-40B4-BE49-F238E27FC236}">
                    <a16:creationId xmlns:a16="http://schemas.microsoft.com/office/drawing/2014/main" id="{5534EA91-FEB0-4F24-A950-6BC96F6DF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4" y="4926"/>
                <a:ext cx="95" cy="37"/>
              </a:xfrm>
              <a:custGeom>
                <a:avLst/>
                <a:gdLst>
                  <a:gd name="T0" fmla="*/ 604 w 755"/>
                  <a:gd name="T1" fmla="*/ 302 h 302"/>
                  <a:gd name="T2" fmla="*/ 151 w 755"/>
                  <a:gd name="T3" fmla="*/ 302 h 302"/>
                  <a:gd name="T4" fmla="*/ 135 w 755"/>
                  <a:gd name="T5" fmla="*/ 301 h 302"/>
                  <a:gd name="T6" fmla="*/ 106 w 755"/>
                  <a:gd name="T7" fmla="*/ 294 h 302"/>
                  <a:gd name="T8" fmla="*/ 79 w 755"/>
                  <a:gd name="T9" fmla="*/ 283 h 302"/>
                  <a:gd name="T10" fmla="*/ 55 w 755"/>
                  <a:gd name="T11" fmla="*/ 267 h 302"/>
                  <a:gd name="T12" fmla="*/ 35 w 755"/>
                  <a:gd name="T13" fmla="*/ 246 h 302"/>
                  <a:gd name="T14" fmla="*/ 18 w 755"/>
                  <a:gd name="T15" fmla="*/ 223 h 302"/>
                  <a:gd name="T16" fmla="*/ 7 w 755"/>
                  <a:gd name="T17" fmla="*/ 196 h 302"/>
                  <a:gd name="T18" fmla="*/ 1 w 755"/>
                  <a:gd name="T19" fmla="*/ 166 h 302"/>
                  <a:gd name="T20" fmla="*/ 0 w 755"/>
                  <a:gd name="T21" fmla="*/ 151 h 302"/>
                  <a:gd name="T22" fmla="*/ 1 w 755"/>
                  <a:gd name="T23" fmla="*/ 136 h 302"/>
                  <a:gd name="T24" fmla="*/ 7 w 755"/>
                  <a:gd name="T25" fmla="*/ 106 h 302"/>
                  <a:gd name="T26" fmla="*/ 18 w 755"/>
                  <a:gd name="T27" fmla="*/ 78 h 302"/>
                  <a:gd name="T28" fmla="*/ 35 w 755"/>
                  <a:gd name="T29" fmla="*/ 55 h 302"/>
                  <a:gd name="T30" fmla="*/ 55 w 755"/>
                  <a:gd name="T31" fmla="*/ 34 h 302"/>
                  <a:gd name="T32" fmla="*/ 79 w 755"/>
                  <a:gd name="T33" fmla="*/ 18 h 302"/>
                  <a:gd name="T34" fmla="*/ 106 w 755"/>
                  <a:gd name="T35" fmla="*/ 7 h 302"/>
                  <a:gd name="T36" fmla="*/ 135 w 755"/>
                  <a:gd name="T37" fmla="*/ 0 h 302"/>
                  <a:gd name="T38" fmla="*/ 151 w 755"/>
                  <a:gd name="T39" fmla="*/ 0 h 302"/>
                  <a:gd name="T40" fmla="*/ 604 w 755"/>
                  <a:gd name="T41" fmla="*/ 0 h 302"/>
                  <a:gd name="T42" fmla="*/ 619 w 755"/>
                  <a:gd name="T43" fmla="*/ 0 h 302"/>
                  <a:gd name="T44" fmla="*/ 649 w 755"/>
                  <a:gd name="T45" fmla="*/ 7 h 302"/>
                  <a:gd name="T46" fmla="*/ 676 w 755"/>
                  <a:gd name="T47" fmla="*/ 18 h 302"/>
                  <a:gd name="T48" fmla="*/ 699 w 755"/>
                  <a:gd name="T49" fmla="*/ 34 h 302"/>
                  <a:gd name="T50" fmla="*/ 720 w 755"/>
                  <a:gd name="T51" fmla="*/ 55 h 302"/>
                  <a:gd name="T52" fmla="*/ 736 w 755"/>
                  <a:gd name="T53" fmla="*/ 78 h 302"/>
                  <a:gd name="T54" fmla="*/ 748 w 755"/>
                  <a:gd name="T55" fmla="*/ 106 h 302"/>
                  <a:gd name="T56" fmla="*/ 754 w 755"/>
                  <a:gd name="T57" fmla="*/ 136 h 302"/>
                  <a:gd name="T58" fmla="*/ 755 w 755"/>
                  <a:gd name="T59" fmla="*/ 151 h 302"/>
                  <a:gd name="T60" fmla="*/ 754 w 755"/>
                  <a:gd name="T61" fmla="*/ 166 h 302"/>
                  <a:gd name="T62" fmla="*/ 748 w 755"/>
                  <a:gd name="T63" fmla="*/ 196 h 302"/>
                  <a:gd name="T64" fmla="*/ 736 w 755"/>
                  <a:gd name="T65" fmla="*/ 223 h 302"/>
                  <a:gd name="T66" fmla="*/ 720 w 755"/>
                  <a:gd name="T67" fmla="*/ 246 h 302"/>
                  <a:gd name="T68" fmla="*/ 699 w 755"/>
                  <a:gd name="T69" fmla="*/ 267 h 302"/>
                  <a:gd name="T70" fmla="*/ 676 w 755"/>
                  <a:gd name="T71" fmla="*/ 283 h 302"/>
                  <a:gd name="T72" fmla="*/ 649 w 755"/>
                  <a:gd name="T73" fmla="*/ 294 h 302"/>
                  <a:gd name="T74" fmla="*/ 619 w 755"/>
                  <a:gd name="T75" fmla="*/ 301 h 302"/>
                  <a:gd name="T76" fmla="*/ 604 w 755"/>
                  <a:gd name="T77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13">
                <a:extLst>
                  <a:ext uri="{FF2B5EF4-FFF2-40B4-BE49-F238E27FC236}">
                    <a16:creationId xmlns:a16="http://schemas.microsoft.com/office/drawing/2014/main" id="{5997FB80-180C-4B2B-84FC-C21A44701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" y="4473"/>
                <a:ext cx="38" cy="95"/>
              </a:xfrm>
              <a:custGeom>
                <a:avLst/>
                <a:gdLst>
                  <a:gd name="T0" fmla="*/ 151 w 302"/>
                  <a:gd name="T1" fmla="*/ 754 h 754"/>
                  <a:gd name="T2" fmla="*/ 136 w 302"/>
                  <a:gd name="T3" fmla="*/ 754 h 754"/>
                  <a:gd name="T4" fmla="*/ 106 w 302"/>
                  <a:gd name="T5" fmla="*/ 747 h 754"/>
                  <a:gd name="T6" fmla="*/ 78 w 302"/>
                  <a:gd name="T7" fmla="*/ 736 h 754"/>
                  <a:gd name="T8" fmla="*/ 55 w 302"/>
                  <a:gd name="T9" fmla="*/ 720 h 754"/>
                  <a:gd name="T10" fmla="*/ 34 w 302"/>
                  <a:gd name="T11" fmla="*/ 699 h 754"/>
                  <a:gd name="T12" fmla="*/ 18 w 302"/>
                  <a:gd name="T13" fmla="*/ 675 h 754"/>
                  <a:gd name="T14" fmla="*/ 6 w 302"/>
                  <a:gd name="T15" fmla="*/ 648 h 754"/>
                  <a:gd name="T16" fmla="*/ 0 w 302"/>
                  <a:gd name="T17" fmla="*/ 618 h 754"/>
                  <a:gd name="T18" fmla="*/ 0 w 302"/>
                  <a:gd name="T19" fmla="*/ 603 h 754"/>
                  <a:gd name="T20" fmla="*/ 0 w 302"/>
                  <a:gd name="T21" fmla="*/ 151 h 754"/>
                  <a:gd name="T22" fmla="*/ 0 w 302"/>
                  <a:gd name="T23" fmla="*/ 136 h 754"/>
                  <a:gd name="T24" fmla="*/ 6 w 302"/>
                  <a:gd name="T25" fmla="*/ 106 h 754"/>
                  <a:gd name="T26" fmla="*/ 18 w 302"/>
                  <a:gd name="T27" fmla="*/ 78 h 754"/>
                  <a:gd name="T28" fmla="*/ 34 w 302"/>
                  <a:gd name="T29" fmla="*/ 55 h 754"/>
                  <a:gd name="T30" fmla="*/ 55 w 302"/>
                  <a:gd name="T31" fmla="*/ 34 h 754"/>
                  <a:gd name="T32" fmla="*/ 78 w 302"/>
                  <a:gd name="T33" fmla="*/ 18 h 754"/>
                  <a:gd name="T34" fmla="*/ 106 w 302"/>
                  <a:gd name="T35" fmla="*/ 7 h 754"/>
                  <a:gd name="T36" fmla="*/ 136 w 302"/>
                  <a:gd name="T37" fmla="*/ 0 h 754"/>
                  <a:gd name="T38" fmla="*/ 151 w 302"/>
                  <a:gd name="T39" fmla="*/ 0 h 754"/>
                  <a:gd name="T40" fmla="*/ 166 w 302"/>
                  <a:gd name="T41" fmla="*/ 0 h 754"/>
                  <a:gd name="T42" fmla="*/ 196 w 302"/>
                  <a:gd name="T43" fmla="*/ 7 h 754"/>
                  <a:gd name="T44" fmla="*/ 223 w 302"/>
                  <a:gd name="T45" fmla="*/ 18 h 754"/>
                  <a:gd name="T46" fmla="*/ 246 w 302"/>
                  <a:gd name="T47" fmla="*/ 34 h 754"/>
                  <a:gd name="T48" fmla="*/ 267 w 302"/>
                  <a:gd name="T49" fmla="*/ 55 h 754"/>
                  <a:gd name="T50" fmla="*/ 283 w 302"/>
                  <a:gd name="T51" fmla="*/ 78 h 754"/>
                  <a:gd name="T52" fmla="*/ 295 w 302"/>
                  <a:gd name="T53" fmla="*/ 106 h 754"/>
                  <a:gd name="T54" fmla="*/ 301 w 302"/>
                  <a:gd name="T55" fmla="*/ 136 h 754"/>
                  <a:gd name="T56" fmla="*/ 302 w 302"/>
                  <a:gd name="T57" fmla="*/ 151 h 754"/>
                  <a:gd name="T58" fmla="*/ 302 w 302"/>
                  <a:gd name="T59" fmla="*/ 603 h 754"/>
                  <a:gd name="T60" fmla="*/ 301 w 302"/>
                  <a:gd name="T61" fmla="*/ 618 h 754"/>
                  <a:gd name="T62" fmla="*/ 295 w 302"/>
                  <a:gd name="T63" fmla="*/ 648 h 754"/>
                  <a:gd name="T64" fmla="*/ 283 w 302"/>
                  <a:gd name="T65" fmla="*/ 675 h 754"/>
                  <a:gd name="T66" fmla="*/ 267 w 302"/>
                  <a:gd name="T67" fmla="*/ 699 h 754"/>
                  <a:gd name="T68" fmla="*/ 246 w 302"/>
                  <a:gd name="T69" fmla="*/ 720 h 754"/>
                  <a:gd name="T70" fmla="*/ 223 w 302"/>
                  <a:gd name="T71" fmla="*/ 736 h 754"/>
                  <a:gd name="T72" fmla="*/ 196 w 302"/>
                  <a:gd name="T73" fmla="*/ 747 h 754"/>
                  <a:gd name="T74" fmla="*/ 166 w 302"/>
                  <a:gd name="T75" fmla="*/ 754 h 754"/>
                  <a:gd name="T76" fmla="*/ 151 w 302"/>
                  <a:gd name="T77" fmla="*/ 754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4">
                <a:extLst>
                  <a:ext uri="{FF2B5EF4-FFF2-40B4-BE49-F238E27FC236}">
                    <a16:creationId xmlns:a16="http://schemas.microsoft.com/office/drawing/2014/main" id="{85B99953-AE6F-4EAF-A30B-C688BC007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4606"/>
                <a:ext cx="78" cy="77"/>
              </a:xfrm>
              <a:custGeom>
                <a:avLst/>
                <a:gdLst>
                  <a:gd name="T0" fmla="*/ 471 w 621"/>
                  <a:gd name="T1" fmla="*/ 621 h 621"/>
                  <a:gd name="T2" fmla="*/ 456 w 621"/>
                  <a:gd name="T3" fmla="*/ 621 h 621"/>
                  <a:gd name="T4" fmla="*/ 428 w 621"/>
                  <a:gd name="T5" fmla="*/ 615 h 621"/>
                  <a:gd name="T6" fmla="*/ 400 w 621"/>
                  <a:gd name="T7" fmla="*/ 603 h 621"/>
                  <a:gd name="T8" fmla="*/ 375 w 621"/>
                  <a:gd name="T9" fmla="*/ 587 h 621"/>
                  <a:gd name="T10" fmla="*/ 364 w 621"/>
                  <a:gd name="T11" fmla="*/ 577 h 621"/>
                  <a:gd name="T12" fmla="*/ 44 w 621"/>
                  <a:gd name="T13" fmla="*/ 257 h 621"/>
                  <a:gd name="T14" fmla="*/ 33 w 621"/>
                  <a:gd name="T15" fmla="*/ 246 h 621"/>
                  <a:gd name="T16" fmla="*/ 16 w 621"/>
                  <a:gd name="T17" fmla="*/ 220 h 621"/>
                  <a:gd name="T18" fmla="*/ 6 w 621"/>
                  <a:gd name="T19" fmla="*/ 194 h 621"/>
                  <a:gd name="T20" fmla="*/ 0 w 621"/>
                  <a:gd name="T21" fmla="*/ 165 h 621"/>
                  <a:gd name="T22" fmla="*/ 0 w 621"/>
                  <a:gd name="T23" fmla="*/ 136 h 621"/>
                  <a:gd name="T24" fmla="*/ 6 w 621"/>
                  <a:gd name="T25" fmla="*/ 108 h 621"/>
                  <a:gd name="T26" fmla="*/ 16 w 621"/>
                  <a:gd name="T27" fmla="*/ 80 h 621"/>
                  <a:gd name="T28" fmla="*/ 33 w 621"/>
                  <a:gd name="T29" fmla="*/ 55 h 621"/>
                  <a:gd name="T30" fmla="*/ 44 w 621"/>
                  <a:gd name="T31" fmla="*/ 44 h 621"/>
                  <a:gd name="T32" fmla="*/ 55 w 621"/>
                  <a:gd name="T33" fmla="*/ 33 h 621"/>
                  <a:gd name="T34" fmla="*/ 80 w 621"/>
                  <a:gd name="T35" fmla="*/ 16 h 621"/>
                  <a:gd name="T36" fmla="*/ 108 w 621"/>
                  <a:gd name="T37" fmla="*/ 6 h 621"/>
                  <a:gd name="T38" fmla="*/ 136 w 621"/>
                  <a:gd name="T39" fmla="*/ 0 h 621"/>
                  <a:gd name="T40" fmla="*/ 165 w 621"/>
                  <a:gd name="T41" fmla="*/ 0 h 621"/>
                  <a:gd name="T42" fmla="*/ 194 w 621"/>
                  <a:gd name="T43" fmla="*/ 6 h 621"/>
                  <a:gd name="T44" fmla="*/ 220 w 621"/>
                  <a:gd name="T45" fmla="*/ 16 h 621"/>
                  <a:gd name="T46" fmla="*/ 246 w 621"/>
                  <a:gd name="T47" fmla="*/ 33 h 621"/>
                  <a:gd name="T48" fmla="*/ 257 w 621"/>
                  <a:gd name="T49" fmla="*/ 44 h 621"/>
                  <a:gd name="T50" fmla="*/ 577 w 621"/>
                  <a:gd name="T51" fmla="*/ 364 h 621"/>
                  <a:gd name="T52" fmla="*/ 588 w 621"/>
                  <a:gd name="T53" fmla="*/ 375 h 621"/>
                  <a:gd name="T54" fmla="*/ 604 w 621"/>
                  <a:gd name="T55" fmla="*/ 400 h 621"/>
                  <a:gd name="T56" fmla="*/ 615 w 621"/>
                  <a:gd name="T57" fmla="*/ 427 h 621"/>
                  <a:gd name="T58" fmla="*/ 621 w 621"/>
                  <a:gd name="T59" fmla="*/ 456 h 621"/>
                  <a:gd name="T60" fmla="*/ 621 w 621"/>
                  <a:gd name="T61" fmla="*/ 485 h 621"/>
                  <a:gd name="T62" fmla="*/ 615 w 621"/>
                  <a:gd name="T63" fmla="*/ 513 h 621"/>
                  <a:gd name="T64" fmla="*/ 604 w 621"/>
                  <a:gd name="T65" fmla="*/ 540 h 621"/>
                  <a:gd name="T66" fmla="*/ 588 w 621"/>
                  <a:gd name="T67" fmla="*/ 566 h 621"/>
                  <a:gd name="T68" fmla="*/ 577 w 621"/>
                  <a:gd name="T69" fmla="*/ 577 h 621"/>
                  <a:gd name="T70" fmla="*/ 566 w 621"/>
                  <a:gd name="T71" fmla="*/ 587 h 621"/>
                  <a:gd name="T72" fmla="*/ 540 w 621"/>
                  <a:gd name="T73" fmla="*/ 603 h 621"/>
                  <a:gd name="T74" fmla="*/ 514 w 621"/>
                  <a:gd name="T75" fmla="*/ 615 h 621"/>
                  <a:gd name="T76" fmla="*/ 485 w 621"/>
                  <a:gd name="T77" fmla="*/ 621 h 621"/>
                  <a:gd name="T78" fmla="*/ 471 w 621"/>
                  <a:gd name="T79" fmla="*/ 62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Freeform 15">
                <a:extLst>
                  <a:ext uri="{FF2B5EF4-FFF2-40B4-BE49-F238E27FC236}">
                    <a16:creationId xmlns:a16="http://schemas.microsoft.com/office/drawing/2014/main" id="{9BC7D587-6576-40AD-BC34-7C7690331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8" y="4606"/>
                <a:ext cx="78" cy="77"/>
              </a:xfrm>
              <a:custGeom>
                <a:avLst/>
                <a:gdLst>
                  <a:gd name="T0" fmla="*/ 149 w 620"/>
                  <a:gd name="T1" fmla="*/ 621 h 621"/>
                  <a:gd name="T2" fmla="*/ 135 w 620"/>
                  <a:gd name="T3" fmla="*/ 621 h 621"/>
                  <a:gd name="T4" fmla="*/ 107 w 620"/>
                  <a:gd name="T5" fmla="*/ 615 h 621"/>
                  <a:gd name="T6" fmla="*/ 80 w 620"/>
                  <a:gd name="T7" fmla="*/ 603 h 621"/>
                  <a:gd name="T8" fmla="*/ 54 w 620"/>
                  <a:gd name="T9" fmla="*/ 587 h 621"/>
                  <a:gd name="T10" fmla="*/ 43 w 620"/>
                  <a:gd name="T11" fmla="*/ 577 h 621"/>
                  <a:gd name="T12" fmla="*/ 32 w 620"/>
                  <a:gd name="T13" fmla="*/ 566 h 621"/>
                  <a:gd name="T14" fmla="*/ 16 w 620"/>
                  <a:gd name="T15" fmla="*/ 540 h 621"/>
                  <a:gd name="T16" fmla="*/ 5 w 620"/>
                  <a:gd name="T17" fmla="*/ 513 h 621"/>
                  <a:gd name="T18" fmla="*/ 0 w 620"/>
                  <a:gd name="T19" fmla="*/ 485 h 621"/>
                  <a:gd name="T20" fmla="*/ 0 w 620"/>
                  <a:gd name="T21" fmla="*/ 456 h 621"/>
                  <a:gd name="T22" fmla="*/ 5 w 620"/>
                  <a:gd name="T23" fmla="*/ 427 h 621"/>
                  <a:gd name="T24" fmla="*/ 16 w 620"/>
                  <a:gd name="T25" fmla="*/ 400 h 621"/>
                  <a:gd name="T26" fmla="*/ 32 w 620"/>
                  <a:gd name="T27" fmla="*/ 375 h 621"/>
                  <a:gd name="T28" fmla="*/ 43 w 620"/>
                  <a:gd name="T29" fmla="*/ 364 h 621"/>
                  <a:gd name="T30" fmla="*/ 364 w 620"/>
                  <a:gd name="T31" fmla="*/ 44 h 621"/>
                  <a:gd name="T32" fmla="*/ 375 w 620"/>
                  <a:gd name="T33" fmla="*/ 33 h 621"/>
                  <a:gd name="T34" fmla="*/ 400 w 620"/>
                  <a:gd name="T35" fmla="*/ 16 h 621"/>
                  <a:gd name="T36" fmla="*/ 427 w 620"/>
                  <a:gd name="T37" fmla="*/ 6 h 621"/>
                  <a:gd name="T38" fmla="*/ 455 w 620"/>
                  <a:gd name="T39" fmla="*/ 0 h 621"/>
                  <a:gd name="T40" fmla="*/ 485 w 620"/>
                  <a:gd name="T41" fmla="*/ 0 h 621"/>
                  <a:gd name="T42" fmla="*/ 512 w 620"/>
                  <a:gd name="T43" fmla="*/ 6 h 621"/>
                  <a:gd name="T44" fmla="*/ 540 w 620"/>
                  <a:gd name="T45" fmla="*/ 16 h 621"/>
                  <a:gd name="T46" fmla="*/ 565 w 620"/>
                  <a:gd name="T47" fmla="*/ 33 h 621"/>
                  <a:gd name="T48" fmla="*/ 577 w 620"/>
                  <a:gd name="T49" fmla="*/ 44 h 621"/>
                  <a:gd name="T50" fmla="*/ 587 w 620"/>
                  <a:gd name="T51" fmla="*/ 55 h 621"/>
                  <a:gd name="T52" fmla="*/ 604 w 620"/>
                  <a:gd name="T53" fmla="*/ 80 h 621"/>
                  <a:gd name="T54" fmla="*/ 615 w 620"/>
                  <a:gd name="T55" fmla="*/ 108 h 621"/>
                  <a:gd name="T56" fmla="*/ 620 w 620"/>
                  <a:gd name="T57" fmla="*/ 136 h 621"/>
                  <a:gd name="T58" fmla="*/ 620 w 620"/>
                  <a:gd name="T59" fmla="*/ 165 h 621"/>
                  <a:gd name="T60" fmla="*/ 615 w 620"/>
                  <a:gd name="T61" fmla="*/ 194 h 621"/>
                  <a:gd name="T62" fmla="*/ 604 w 620"/>
                  <a:gd name="T63" fmla="*/ 220 h 621"/>
                  <a:gd name="T64" fmla="*/ 587 w 620"/>
                  <a:gd name="T65" fmla="*/ 246 h 621"/>
                  <a:gd name="T66" fmla="*/ 577 w 620"/>
                  <a:gd name="T67" fmla="*/ 257 h 621"/>
                  <a:gd name="T68" fmla="*/ 256 w 620"/>
                  <a:gd name="T69" fmla="*/ 577 h 621"/>
                  <a:gd name="T70" fmla="*/ 245 w 620"/>
                  <a:gd name="T71" fmla="*/ 587 h 621"/>
                  <a:gd name="T72" fmla="*/ 220 w 620"/>
                  <a:gd name="T73" fmla="*/ 603 h 621"/>
                  <a:gd name="T74" fmla="*/ 192 w 620"/>
                  <a:gd name="T75" fmla="*/ 615 h 621"/>
                  <a:gd name="T76" fmla="*/ 165 w 620"/>
                  <a:gd name="T77" fmla="*/ 621 h 621"/>
                  <a:gd name="T78" fmla="*/ 149 w 620"/>
                  <a:gd name="T79" fmla="*/ 62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16">
                <a:extLst>
                  <a:ext uri="{FF2B5EF4-FFF2-40B4-BE49-F238E27FC236}">
                    <a16:creationId xmlns:a16="http://schemas.microsoft.com/office/drawing/2014/main" id="{2DC3758A-FB74-43C8-ABAC-CFB6216C9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5077"/>
                <a:ext cx="90" cy="59"/>
              </a:xfrm>
              <a:custGeom>
                <a:avLst/>
                <a:gdLst>
                  <a:gd name="T0" fmla="*/ 150 w 719"/>
                  <a:gd name="T1" fmla="*/ 475 h 475"/>
                  <a:gd name="T2" fmla="*/ 128 w 719"/>
                  <a:gd name="T3" fmla="*/ 474 h 475"/>
                  <a:gd name="T4" fmla="*/ 86 w 719"/>
                  <a:gd name="T5" fmla="*/ 462 h 475"/>
                  <a:gd name="T6" fmla="*/ 49 w 719"/>
                  <a:gd name="T7" fmla="*/ 437 h 475"/>
                  <a:gd name="T8" fmla="*/ 21 w 719"/>
                  <a:gd name="T9" fmla="*/ 403 h 475"/>
                  <a:gd name="T10" fmla="*/ 11 w 719"/>
                  <a:gd name="T11" fmla="*/ 382 h 475"/>
                  <a:gd name="T12" fmla="*/ 5 w 719"/>
                  <a:gd name="T13" fmla="*/ 367 h 475"/>
                  <a:gd name="T14" fmla="*/ 0 w 719"/>
                  <a:gd name="T15" fmla="*/ 338 h 475"/>
                  <a:gd name="T16" fmla="*/ 0 w 719"/>
                  <a:gd name="T17" fmla="*/ 309 h 475"/>
                  <a:gd name="T18" fmla="*/ 6 w 719"/>
                  <a:gd name="T19" fmla="*/ 280 h 475"/>
                  <a:gd name="T20" fmla="*/ 17 w 719"/>
                  <a:gd name="T21" fmla="*/ 254 h 475"/>
                  <a:gd name="T22" fmla="*/ 33 w 719"/>
                  <a:gd name="T23" fmla="*/ 229 h 475"/>
                  <a:gd name="T24" fmla="*/ 53 w 719"/>
                  <a:gd name="T25" fmla="*/ 208 h 475"/>
                  <a:gd name="T26" fmla="*/ 78 w 719"/>
                  <a:gd name="T27" fmla="*/ 191 h 475"/>
                  <a:gd name="T28" fmla="*/ 92 w 719"/>
                  <a:gd name="T29" fmla="*/ 185 h 475"/>
                  <a:gd name="T30" fmla="*/ 511 w 719"/>
                  <a:gd name="T31" fmla="*/ 12 h 475"/>
                  <a:gd name="T32" fmla="*/ 525 w 719"/>
                  <a:gd name="T33" fmla="*/ 7 h 475"/>
                  <a:gd name="T34" fmla="*/ 555 w 719"/>
                  <a:gd name="T35" fmla="*/ 0 h 475"/>
                  <a:gd name="T36" fmla="*/ 584 w 719"/>
                  <a:gd name="T37" fmla="*/ 2 h 475"/>
                  <a:gd name="T38" fmla="*/ 613 w 719"/>
                  <a:gd name="T39" fmla="*/ 7 h 475"/>
                  <a:gd name="T40" fmla="*/ 639 w 719"/>
                  <a:gd name="T41" fmla="*/ 18 h 475"/>
                  <a:gd name="T42" fmla="*/ 664 w 719"/>
                  <a:gd name="T43" fmla="*/ 34 h 475"/>
                  <a:gd name="T44" fmla="*/ 684 w 719"/>
                  <a:gd name="T45" fmla="*/ 55 h 475"/>
                  <a:gd name="T46" fmla="*/ 702 w 719"/>
                  <a:gd name="T47" fmla="*/ 79 h 475"/>
                  <a:gd name="T48" fmla="*/ 708 w 719"/>
                  <a:gd name="T49" fmla="*/ 94 h 475"/>
                  <a:gd name="T50" fmla="*/ 713 w 719"/>
                  <a:gd name="T51" fmla="*/ 108 h 475"/>
                  <a:gd name="T52" fmla="*/ 719 w 719"/>
                  <a:gd name="T53" fmla="*/ 138 h 475"/>
                  <a:gd name="T54" fmla="*/ 719 w 719"/>
                  <a:gd name="T55" fmla="*/ 166 h 475"/>
                  <a:gd name="T56" fmla="*/ 713 w 719"/>
                  <a:gd name="T57" fmla="*/ 195 h 475"/>
                  <a:gd name="T58" fmla="*/ 702 w 719"/>
                  <a:gd name="T59" fmla="*/ 222 h 475"/>
                  <a:gd name="T60" fmla="*/ 686 w 719"/>
                  <a:gd name="T61" fmla="*/ 246 h 475"/>
                  <a:gd name="T62" fmla="*/ 666 w 719"/>
                  <a:gd name="T63" fmla="*/ 267 h 475"/>
                  <a:gd name="T64" fmla="*/ 640 w 719"/>
                  <a:gd name="T65" fmla="*/ 284 h 475"/>
                  <a:gd name="T66" fmla="*/ 627 w 719"/>
                  <a:gd name="T67" fmla="*/ 290 h 475"/>
                  <a:gd name="T68" fmla="*/ 208 w 719"/>
                  <a:gd name="T69" fmla="*/ 464 h 475"/>
                  <a:gd name="T70" fmla="*/ 194 w 719"/>
                  <a:gd name="T71" fmla="*/ 469 h 475"/>
                  <a:gd name="T72" fmla="*/ 165 w 719"/>
                  <a:gd name="T73" fmla="*/ 475 h 475"/>
                  <a:gd name="T74" fmla="*/ 150 w 719"/>
                  <a:gd name="T75" fmla="*/ 475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Freeform 17">
                <a:extLst>
                  <a:ext uri="{FF2B5EF4-FFF2-40B4-BE49-F238E27FC236}">
                    <a16:creationId xmlns:a16="http://schemas.microsoft.com/office/drawing/2014/main" id="{138A8DAF-2AF4-49D7-9126-C88517BCC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" y="4753"/>
                <a:ext cx="90" cy="59"/>
              </a:xfrm>
              <a:custGeom>
                <a:avLst/>
                <a:gdLst>
                  <a:gd name="T0" fmla="*/ 151 w 720"/>
                  <a:gd name="T1" fmla="*/ 474 h 474"/>
                  <a:gd name="T2" fmla="*/ 129 w 720"/>
                  <a:gd name="T3" fmla="*/ 472 h 474"/>
                  <a:gd name="T4" fmla="*/ 87 w 720"/>
                  <a:gd name="T5" fmla="*/ 460 h 474"/>
                  <a:gd name="T6" fmla="*/ 50 w 720"/>
                  <a:gd name="T7" fmla="*/ 437 h 474"/>
                  <a:gd name="T8" fmla="*/ 21 w 720"/>
                  <a:gd name="T9" fmla="*/ 402 h 474"/>
                  <a:gd name="T10" fmla="*/ 11 w 720"/>
                  <a:gd name="T11" fmla="*/ 381 h 474"/>
                  <a:gd name="T12" fmla="*/ 6 w 720"/>
                  <a:gd name="T13" fmla="*/ 367 h 474"/>
                  <a:gd name="T14" fmla="*/ 0 w 720"/>
                  <a:gd name="T15" fmla="*/ 337 h 474"/>
                  <a:gd name="T16" fmla="*/ 1 w 720"/>
                  <a:gd name="T17" fmla="*/ 308 h 474"/>
                  <a:gd name="T18" fmla="*/ 6 w 720"/>
                  <a:gd name="T19" fmla="*/ 279 h 474"/>
                  <a:gd name="T20" fmla="*/ 17 w 720"/>
                  <a:gd name="T21" fmla="*/ 252 h 474"/>
                  <a:gd name="T22" fmla="*/ 34 w 720"/>
                  <a:gd name="T23" fmla="*/ 229 h 474"/>
                  <a:gd name="T24" fmla="*/ 54 w 720"/>
                  <a:gd name="T25" fmla="*/ 207 h 474"/>
                  <a:gd name="T26" fmla="*/ 79 w 720"/>
                  <a:gd name="T27" fmla="*/ 191 h 474"/>
                  <a:gd name="T28" fmla="*/ 93 w 720"/>
                  <a:gd name="T29" fmla="*/ 184 h 474"/>
                  <a:gd name="T30" fmla="*/ 512 w 720"/>
                  <a:gd name="T31" fmla="*/ 10 h 474"/>
                  <a:gd name="T32" fmla="*/ 526 w 720"/>
                  <a:gd name="T33" fmla="*/ 5 h 474"/>
                  <a:gd name="T34" fmla="*/ 555 w 720"/>
                  <a:gd name="T35" fmla="*/ 0 h 474"/>
                  <a:gd name="T36" fmla="*/ 585 w 720"/>
                  <a:gd name="T37" fmla="*/ 0 h 474"/>
                  <a:gd name="T38" fmla="*/ 613 w 720"/>
                  <a:gd name="T39" fmla="*/ 6 h 474"/>
                  <a:gd name="T40" fmla="*/ 640 w 720"/>
                  <a:gd name="T41" fmla="*/ 17 h 474"/>
                  <a:gd name="T42" fmla="*/ 665 w 720"/>
                  <a:gd name="T43" fmla="*/ 33 h 474"/>
                  <a:gd name="T44" fmla="*/ 685 w 720"/>
                  <a:gd name="T45" fmla="*/ 53 h 474"/>
                  <a:gd name="T46" fmla="*/ 702 w 720"/>
                  <a:gd name="T47" fmla="*/ 78 h 474"/>
                  <a:gd name="T48" fmla="*/ 709 w 720"/>
                  <a:gd name="T49" fmla="*/ 92 h 474"/>
                  <a:gd name="T50" fmla="*/ 714 w 720"/>
                  <a:gd name="T51" fmla="*/ 107 h 474"/>
                  <a:gd name="T52" fmla="*/ 720 w 720"/>
                  <a:gd name="T53" fmla="*/ 136 h 474"/>
                  <a:gd name="T54" fmla="*/ 719 w 720"/>
                  <a:gd name="T55" fmla="*/ 166 h 474"/>
                  <a:gd name="T56" fmla="*/ 714 w 720"/>
                  <a:gd name="T57" fmla="*/ 194 h 474"/>
                  <a:gd name="T58" fmla="*/ 702 w 720"/>
                  <a:gd name="T59" fmla="*/ 221 h 474"/>
                  <a:gd name="T60" fmla="*/ 686 w 720"/>
                  <a:gd name="T61" fmla="*/ 245 h 474"/>
                  <a:gd name="T62" fmla="*/ 666 w 720"/>
                  <a:gd name="T63" fmla="*/ 267 h 474"/>
                  <a:gd name="T64" fmla="*/ 641 w 720"/>
                  <a:gd name="T65" fmla="*/ 283 h 474"/>
                  <a:gd name="T66" fmla="*/ 627 w 720"/>
                  <a:gd name="T67" fmla="*/ 289 h 474"/>
                  <a:gd name="T68" fmla="*/ 208 w 720"/>
                  <a:gd name="T69" fmla="*/ 462 h 474"/>
                  <a:gd name="T70" fmla="*/ 195 w 720"/>
                  <a:gd name="T71" fmla="*/ 467 h 474"/>
                  <a:gd name="T72" fmla="*/ 165 w 720"/>
                  <a:gd name="T73" fmla="*/ 474 h 474"/>
                  <a:gd name="T74" fmla="*/ 151 w 720"/>
                  <a:gd name="T75" fmla="*/ 474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D05C27B5-36C2-4441-8374-4FB93CD13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4508"/>
                <a:ext cx="59" cy="90"/>
              </a:xfrm>
              <a:custGeom>
                <a:avLst/>
                <a:gdLst>
                  <a:gd name="T0" fmla="*/ 324 w 474"/>
                  <a:gd name="T1" fmla="*/ 718 h 718"/>
                  <a:gd name="T2" fmla="*/ 302 w 474"/>
                  <a:gd name="T3" fmla="*/ 717 h 718"/>
                  <a:gd name="T4" fmla="*/ 260 w 474"/>
                  <a:gd name="T5" fmla="*/ 705 h 718"/>
                  <a:gd name="T6" fmla="*/ 223 w 474"/>
                  <a:gd name="T7" fmla="*/ 681 h 718"/>
                  <a:gd name="T8" fmla="*/ 194 w 474"/>
                  <a:gd name="T9" fmla="*/ 647 h 718"/>
                  <a:gd name="T10" fmla="*/ 184 w 474"/>
                  <a:gd name="T11" fmla="*/ 626 h 718"/>
                  <a:gd name="T12" fmla="*/ 11 w 474"/>
                  <a:gd name="T13" fmla="*/ 208 h 718"/>
                  <a:gd name="T14" fmla="*/ 6 w 474"/>
                  <a:gd name="T15" fmla="*/ 194 h 718"/>
                  <a:gd name="T16" fmla="*/ 0 w 474"/>
                  <a:gd name="T17" fmla="*/ 164 h 718"/>
                  <a:gd name="T18" fmla="*/ 0 w 474"/>
                  <a:gd name="T19" fmla="*/ 134 h 718"/>
                  <a:gd name="T20" fmla="*/ 6 w 474"/>
                  <a:gd name="T21" fmla="*/ 106 h 718"/>
                  <a:gd name="T22" fmla="*/ 17 w 474"/>
                  <a:gd name="T23" fmla="*/ 79 h 718"/>
                  <a:gd name="T24" fmla="*/ 33 w 474"/>
                  <a:gd name="T25" fmla="*/ 55 h 718"/>
                  <a:gd name="T26" fmla="*/ 54 w 474"/>
                  <a:gd name="T27" fmla="*/ 34 h 718"/>
                  <a:gd name="T28" fmla="*/ 78 w 474"/>
                  <a:gd name="T29" fmla="*/ 18 h 718"/>
                  <a:gd name="T30" fmla="*/ 93 w 474"/>
                  <a:gd name="T31" fmla="*/ 11 h 718"/>
                  <a:gd name="T32" fmla="*/ 107 w 474"/>
                  <a:gd name="T33" fmla="*/ 5 h 718"/>
                  <a:gd name="T34" fmla="*/ 137 w 474"/>
                  <a:gd name="T35" fmla="*/ 0 h 718"/>
                  <a:gd name="T36" fmla="*/ 167 w 474"/>
                  <a:gd name="T37" fmla="*/ 0 h 718"/>
                  <a:gd name="T38" fmla="*/ 194 w 474"/>
                  <a:gd name="T39" fmla="*/ 6 h 718"/>
                  <a:gd name="T40" fmla="*/ 221 w 474"/>
                  <a:gd name="T41" fmla="*/ 17 h 718"/>
                  <a:gd name="T42" fmla="*/ 246 w 474"/>
                  <a:gd name="T43" fmla="*/ 33 h 718"/>
                  <a:gd name="T44" fmla="*/ 267 w 474"/>
                  <a:gd name="T45" fmla="*/ 53 h 718"/>
                  <a:gd name="T46" fmla="*/ 284 w 474"/>
                  <a:gd name="T47" fmla="*/ 78 h 718"/>
                  <a:gd name="T48" fmla="*/ 290 w 474"/>
                  <a:gd name="T49" fmla="*/ 92 h 718"/>
                  <a:gd name="T50" fmla="*/ 463 w 474"/>
                  <a:gd name="T51" fmla="*/ 510 h 718"/>
                  <a:gd name="T52" fmla="*/ 469 w 474"/>
                  <a:gd name="T53" fmla="*/ 525 h 718"/>
                  <a:gd name="T54" fmla="*/ 474 w 474"/>
                  <a:gd name="T55" fmla="*/ 554 h 718"/>
                  <a:gd name="T56" fmla="*/ 474 w 474"/>
                  <a:gd name="T57" fmla="*/ 584 h 718"/>
                  <a:gd name="T58" fmla="*/ 468 w 474"/>
                  <a:gd name="T59" fmla="*/ 612 h 718"/>
                  <a:gd name="T60" fmla="*/ 457 w 474"/>
                  <a:gd name="T61" fmla="*/ 638 h 718"/>
                  <a:gd name="T62" fmla="*/ 441 w 474"/>
                  <a:gd name="T63" fmla="*/ 663 h 718"/>
                  <a:gd name="T64" fmla="*/ 421 w 474"/>
                  <a:gd name="T65" fmla="*/ 684 h 718"/>
                  <a:gd name="T66" fmla="*/ 395 w 474"/>
                  <a:gd name="T67" fmla="*/ 701 h 718"/>
                  <a:gd name="T68" fmla="*/ 382 w 474"/>
                  <a:gd name="T69" fmla="*/ 707 h 718"/>
                  <a:gd name="T70" fmla="*/ 368 w 474"/>
                  <a:gd name="T71" fmla="*/ 712 h 718"/>
                  <a:gd name="T72" fmla="*/ 338 w 474"/>
                  <a:gd name="T73" fmla="*/ 718 h 718"/>
                  <a:gd name="T74" fmla="*/ 324 w 474"/>
                  <a:gd name="T75" fmla="*/ 718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19">
                <a:extLst>
                  <a:ext uri="{FF2B5EF4-FFF2-40B4-BE49-F238E27FC236}">
                    <a16:creationId xmlns:a16="http://schemas.microsoft.com/office/drawing/2014/main" id="{9E60B9B9-CC6B-43BE-A1A2-58ADD2A8E7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4753"/>
                <a:ext cx="90" cy="59"/>
              </a:xfrm>
              <a:custGeom>
                <a:avLst/>
                <a:gdLst>
                  <a:gd name="T0" fmla="*/ 568 w 719"/>
                  <a:gd name="T1" fmla="*/ 474 h 474"/>
                  <a:gd name="T2" fmla="*/ 554 w 719"/>
                  <a:gd name="T3" fmla="*/ 474 h 474"/>
                  <a:gd name="T4" fmla="*/ 525 w 719"/>
                  <a:gd name="T5" fmla="*/ 467 h 474"/>
                  <a:gd name="T6" fmla="*/ 511 w 719"/>
                  <a:gd name="T7" fmla="*/ 462 h 474"/>
                  <a:gd name="T8" fmla="*/ 92 w 719"/>
                  <a:gd name="T9" fmla="*/ 289 h 474"/>
                  <a:gd name="T10" fmla="*/ 78 w 719"/>
                  <a:gd name="T11" fmla="*/ 283 h 474"/>
                  <a:gd name="T12" fmla="*/ 53 w 719"/>
                  <a:gd name="T13" fmla="*/ 267 h 474"/>
                  <a:gd name="T14" fmla="*/ 33 w 719"/>
                  <a:gd name="T15" fmla="*/ 245 h 474"/>
                  <a:gd name="T16" fmla="*/ 17 w 719"/>
                  <a:gd name="T17" fmla="*/ 221 h 474"/>
                  <a:gd name="T18" fmla="*/ 6 w 719"/>
                  <a:gd name="T19" fmla="*/ 194 h 474"/>
                  <a:gd name="T20" fmla="*/ 0 w 719"/>
                  <a:gd name="T21" fmla="*/ 166 h 474"/>
                  <a:gd name="T22" fmla="*/ 0 w 719"/>
                  <a:gd name="T23" fmla="*/ 136 h 474"/>
                  <a:gd name="T24" fmla="*/ 5 w 719"/>
                  <a:gd name="T25" fmla="*/ 107 h 474"/>
                  <a:gd name="T26" fmla="*/ 11 w 719"/>
                  <a:gd name="T27" fmla="*/ 92 h 474"/>
                  <a:gd name="T28" fmla="*/ 18 w 719"/>
                  <a:gd name="T29" fmla="*/ 78 h 474"/>
                  <a:gd name="T30" fmla="*/ 34 w 719"/>
                  <a:gd name="T31" fmla="*/ 53 h 474"/>
                  <a:gd name="T32" fmla="*/ 56 w 719"/>
                  <a:gd name="T33" fmla="*/ 33 h 474"/>
                  <a:gd name="T34" fmla="*/ 79 w 719"/>
                  <a:gd name="T35" fmla="*/ 17 h 474"/>
                  <a:gd name="T36" fmla="*/ 107 w 719"/>
                  <a:gd name="T37" fmla="*/ 6 h 474"/>
                  <a:gd name="T38" fmla="*/ 135 w 719"/>
                  <a:gd name="T39" fmla="*/ 0 h 474"/>
                  <a:gd name="T40" fmla="*/ 164 w 719"/>
                  <a:gd name="T41" fmla="*/ 0 h 474"/>
                  <a:gd name="T42" fmla="*/ 194 w 719"/>
                  <a:gd name="T43" fmla="*/ 5 h 474"/>
                  <a:gd name="T44" fmla="*/ 208 w 719"/>
                  <a:gd name="T45" fmla="*/ 10 h 474"/>
                  <a:gd name="T46" fmla="*/ 627 w 719"/>
                  <a:gd name="T47" fmla="*/ 184 h 474"/>
                  <a:gd name="T48" fmla="*/ 640 w 719"/>
                  <a:gd name="T49" fmla="*/ 191 h 474"/>
                  <a:gd name="T50" fmla="*/ 666 w 719"/>
                  <a:gd name="T51" fmla="*/ 207 h 474"/>
                  <a:gd name="T52" fmla="*/ 686 w 719"/>
                  <a:gd name="T53" fmla="*/ 229 h 474"/>
                  <a:gd name="T54" fmla="*/ 702 w 719"/>
                  <a:gd name="T55" fmla="*/ 252 h 474"/>
                  <a:gd name="T56" fmla="*/ 713 w 719"/>
                  <a:gd name="T57" fmla="*/ 279 h 474"/>
                  <a:gd name="T58" fmla="*/ 719 w 719"/>
                  <a:gd name="T59" fmla="*/ 308 h 474"/>
                  <a:gd name="T60" fmla="*/ 719 w 719"/>
                  <a:gd name="T61" fmla="*/ 337 h 474"/>
                  <a:gd name="T62" fmla="*/ 713 w 719"/>
                  <a:gd name="T63" fmla="*/ 367 h 474"/>
                  <a:gd name="T64" fmla="*/ 708 w 719"/>
                  <a:gd name="T65" fmla="*/ 381 h 474"/>
                  <a:gd name="T66" fmla="*/ 698 w 719"/>
                  <a:gd name="T67" fmla="*/ 402 h 474"/>
                  <a:gd name="T68" fmla="*/ 669 w 719"/>
                  <a:gd name="T69" fmla="*/ 437 h 474"/>
                  <a:gd name="T70" fmla="*/ 633 w 719"/>
                  <a:gd name="T71" fmla="*/ 460 h 474"/>
                  <a:gd name="T72" fmla="*/ 591 w 719"/>
                  <a:gd name="T73" fmla="*/ 472 h 474"/>
                  <a:gd name="T74" fmla="*/ 568 w 719"/>
                  <a:gd name="T75" fmla="*/ 474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Freeform 20">
                <a:extLst>
                  <a:ext uri="{FF2B5EF4-FFF2-40B4-BE49-F238E27FC236}">
                    <a16:creationId xmlns:a16="http://schemas.microsoft.com/office/drawing/2014/main" id="{C62BB4ED-8FE1-4B9C-972A-455A46C68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" y="5077"/>
                <a:ext cx="90" cy="59"/>
              </a:xfrm>
              <a:custGeom>
                <a:avLst/>
                <a:gdLst>
                  <a:gd name="T0" fmla="*/ 569 w 720"/>
                  <a:gd name="T1" fmla="*/ 475 h 475"/>
                  <a:gd name="T2" fmla="*/ 555 w 720"/>
                  <a:gd name="T3" fmla="*/ 475 h 475"/>
                  <a:gd name="T4" fmla="*/ 525 w 720"/>
                  <a:gd name="T5" fmla="*/ 469 h 475"/>
                  <a:gd name="T6" fmla="*/ 512 w 720"/>
                  <a:gd name="T7" fmla="*/ 464 h 475"/>
                  <a:gd name="T8" fmla="*/ 93 w 720"/>
                  <a:gd name="T9" fmla="*/ 290 h 475"/>
                  <a:gd name="T10" fmla="*/ 79 w 720"/>
                  <a:gd name="T11" fmla="*/ 284 h 475"/>
                  <a:gd name="T12" fmla="*/ 54 w 720"/>
                  <a:gd name="T13" fmla="*/ 267 h 475"/>
                  <a:gd name="T14" fmla="*/ 34 w 720"/>
                  <a:gd name="T15" fmla="*/ 246 h 475"/>
                  <a:gd name="T16" fmla="*/ 17 w 720"/>
                  <a:gd name="T17" fmla="*/ 222 h 475"/>
                  <a:gd name="T18" fmla="*/ 6 w 720"/>
                  <a:gd name="T19" fmla="*/ 195 h 475"/>
                  <a:gd name="T20" fmla="*/ 1 w 720"/>
                  <a:gd name="T21" fmla="*/ 166 h 475"/>
                  <a:gd name="T22" fmla="*/ 0 w 720"/>
                  <a:gd name="T23" fmla="*/ 138 h 475"/>
                  <a:gd name="T24" fmla="*/ 6 w 720"/>
                  <a:gd name="T25" fmla="*/ 108 h 475"/>
                  <a:gd name="T26" fmla="*/ 11 w 720"/>
                  <a:gd name="T27" fmla="*/ 94 h 475"/>
                  <a:gd name="T28" fmla="*/ 17 w 720"/>
                  <a:gd name="T29" fmla="*/ 79 h 475"/>
                  <a:gd name="T30" fmla="*/ 35 w 720"/>
                  <a:gd name="T31" fmla="*/ 55 h 475"/>
                  <a:gd name="T32" fmla="*/ 55 w 720"/>
                  <a:gd name="T33" fmla="*/ 34 h 475"/>
                  <a:gd name="T34" fmla="*/ 80 w 720"/>
                  <a:gd name="T35" fmla="*/ 18 h 475"/>
                  <a:gd name="T36" fmla="*/ 107 w 720"/>
                  <a:gd name="T37" fmla="*/ 7 h 475"/>
                  <a:gd name="T38" fmla="*/ 135 w 720"/>
                  <a:gd name="T39" fmla="*/ 2 h 475"/>
                  <a:gd name="T40" fmla="*/ 165 w 720"/>
                  <a:gd name="T41" fmla="*/ 0 h 475"/>
                  <a:gd name="T42" fmla="*/ 194 w 720"/>
                  <a:gd name="T43" fmla="*/ 7 h 475"/>
                  <a:gd name="T44" fmla="*/ 208 w 720"/>
                  <a:gd name="T45" fmla="*/ 12 h 475"/>
                  <a:gd name="T46" fmla="*/ 627 w 720"/>
                  <a:gd name="T47" fmla="*/ 185 h 475"/>
                  <a:gd name="T48" fmla="*/ 641 w 720"/>
                  <a:gd name="T49" fmla="*/ 191 h 475"/>
                  <a:gd name="T50" fmla="*/ 666 w 720"/>
                  <a:gd name="T51" fmla="*/ 208 h 475"/>
                  <a:gd name="T52" fmla="*/ 686 w 720"/>
                  <a:gd name="T53" fmla="*/ 229 h 475"/>
                  <a:gd name="T54" fmla="*/ 702 w 720"/>
                  <a:gd name="T55" fmla="*/ 254 h 475"/>
                  <a:gd name="T56" fmla="*/ 714 w 720"/>
                  <a:gd name="T57" fmla="*/ 280 h 475"/>
                  <a:gd name="T58" fmla="*/ 719 w 720"/>
                  <a:gd name="T59" fmla="*/ 309 h 475"/>
                  <a:gd name="T60" fmla="*/ 720 w 720"/>
                  <a:gd name="T61" fmla="*/ 338 h 475"/>
                  <a:gd name="T62" fmla="*/ 714 w 720"/>
                  <a:gd name="T63" fmla="*/ 367 h 475"/>
                  <a:gd name="T64" fmla="*/ 709 w 720"/>
                  <a:gd name="T65" fmla="*/ 382 h 475"/>
                  <a:gd name="T66" fmla="*/ 698 w 720"/>
                  <a:gd name="T67" fmla="*/ 403 h 475"/>
                  <a:gd name="T68" fmla="*/ 670 w 720"/>
                  <a:gd name="T69" fmla="*/ 437 h 475"/>
                  <a:gd name="T70" fmla="*/ 633 w 720"/>
                  <a:gd name="T71" fmla="*/ 462 h 475"/>
                  <a:gd name="T72" fmla="*/ 591 w 720"/>
                  <a:gd name="T73" fmla="*/ 474 h 475"/>
                  <a:gd name="T74" fmla="*/ 569 w 720"/>
                  <a:gd name="T75" fmla="*/ 475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id="{40D6D3A6-63BD-47AF-9F2B-4A0371F035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0" y="4508"/>
                <a:ext cx="59" cy="90"/>
              </a:xfrm>
              <a:custGeom>
                <a:avLst/>
                <a:gdLst>
                  <a:gd name="T0" fmla="*/ 151 w 475"/>
                  <a:gd name="T1" fmla="*/ 718 h 718"/>
                  <a:gd name="T2" fmla="*/ 136 w 475"/>
                  <a:gd name="T3" fmla="*/ 718 h 718"/>
                  <a:gd name="T4" fmla="*/ 107 w 475"/>
                  <a:gd name="T5" fmla="*/ 712 h 718"/>
                  <a:gd name="T6" fmla="*/ 93 w 475"/>
                  <a:gd name="T7" fmla="*/ 707 h 718"/>
                  <a:gd name="T8" fmla="*/ 79 w 475"/>
                  <a:gd name="T9" fmla="*/ 701 h 718"/>
                  <a:gd name="T10" fmla="*/ 54 w 475"/>
                  <a:gd name="T11" fmla="*/ 684 h 718"/>
                  <a:gd name="T12" fmla="*/ 34 w 475"/>
                  <a:gd name="T13" fmla="*/ 663 h 718"/>
                  <a:gd name="T14" fmla="*/ 17 w 475"/>
                  <a:gd name="T15" fmla="*/ 638 h 718"/>
                  <a:gd name="T16" fmla="*/ 6 w 475"/>
                  <a:gd name="T17" fmla="*/ 612 h 718"/>
                  <a:gd name="T18" fmla="*/ 0 w 475"/>
                  <a:gd name="T19" fmla="*/ 584 h 718"/>
                  <a:gd name="T20" fmla="*/ 0 w 475"/>
                  <a:gd name="T21" fmla="*/ 554 h 718"/>
                  <a:gd name="T22" fmla="*/ 6 w 475"/>
                  <a:gd name="T23" fmla="*/ 525 h 718"/>
                  <a:gd name="T24" fmla="*/ 11 w 475"/>
                  <a:gd name="T25" fmla="*/ 510 h 718"/>
                  <a:gd name="T26" fmla="*/ 184 w 475"/>
                  <a:gd name="T27" fmla="*/ 92 h 718"/>
                  <a:gd name="T28" fmla="*/ 191 w 475"/>
                  <a:gd name="T29" fmla="*/ 78 h 718"/>
                  <a:gd name="T30" fmla="*/ 208 w 475"/>
                  <a:gd name="T31" fmla="*/ 53 h 718"/>
                  <a:gd name="T32" fmla="*/ 228 w 475"/>
                  <a:gd name="T33" fmla="*/ 33 h 718"/>
                  <a:gd name="T34" fmla="*/ 253 w 475"/>
                  <a:gd name="T35" fmla="*/ 17 h 718"/>
                  <a:gd name="T36" fmla="*/ 280 w 475"/>
                  <a:gd name="T37" fmla="*/ 6 h 718"/>
                  <a:gd name="T38" fmla="*/ 308 w 475"/>
                  <a:gd name="T39" fmla="*/ 0 h 718"/>
                  <a:gd name="T40" fmla="*/ 338 w 475"/>
                  <a:gd name="T41" fmla="*/ 0 h 718"/>
                  <a:gd name="T42" fmla="*/ 367 w 475"/>
                  <a:gd name="T43" fmla="*/ 5 h 718"/>
                  <a:gd name="T44" fmla="*/ 381 w 475"/>
                  <a:gd name="T45" fmla="*/ 11 h 718"/>
                  <a:gd name="T46" fmla="*/ 396 w 475"/>
                  <a:gd name="T47" fmla="*/ 18 h 718"/>
                  <a:gd name="T48" fmla="*/ 420 w 475"/>
                  <a:gd name="T49" fmla="*/ 34 h 718"/>
                  <a:gd name="T50" fmla="*/ 441 w 475"/>
                  <a:gd name="T51" fmla="*/ 55 h 718"/>
                  <a:gd name="T52" fmla="*/ 457 w 475"/>
                  <a:gd name="T53" fmla="*/ 79 h 718"/>
                  <a:gd name="T54" fmla="*/ 468 w 475"/>
                  <a:gd name="T55" fmla="*/ 106 h 718"/>
                  <a:gd name="T56" fmla="*/ 475 w 475"/>
                  <a:gd name="T57" fmla="*/ 134 h 718"/>
                  <a:gd name="T58" fmla="*/ 475 w 475"/>
                  <a:gd name="T59" fmla="*/ 164 h 718"/>
                  <a:gd name="T60" fmla="*/ 468 w 475"/>
                  <a:gd name="T61" fmla="*/ 194 h 718"/>
                  <a:gd name="T62" fmla="*/ 463 w 475"/>
                  <a:gd name="T63" fmla="*/ 208 h 718"/>
                  <a:gd name="T64" fmla="*/ 290 w 475"/>
                  <a:gd name="T65" fmla="*/ 626 h 718"/>
                  <a:gd name="T66" fmla="*/ 280 w 475"/>
                  <a:gd name="T67" fmla="*/ 647 h 718"/>
                  <a:gd name="T68" fmla="*/ 251 w 475"/>
                  <a:gd name="T69" fmla="*/ 681 h 718"/>
                  <a:gd name="T70" fmla="*/ 214 w 475"/>
                  <a:gd name="T71" fmla="*/ 705 h 718"/>
                  <a:gd name="T72" fmla="*/ 173 w 475"/>
                  <a:gd name="T73" fmla="*/ 717 h 718"/>
                  <a:gd name="T74" fmla="*/ 151 w 475"/>
                  <a:gd name="T75" fmla="*/ 718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22">
                <a:extLst>
                  <a:ext uri="{FF2B5EF4-FFF2-40B4-BE49-F238E27FC236}">
                    <a16:creationId xmlns:a16="http://schemas.microsoft.com/office/drawing/2014/main" id="{F2638400-412E-43CE-A2F6-E48D9770B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" y="4473"/>
                <a:ext cx="943" cy="792"/>
              </a:xfrm>
              <a:custGeom>
                <a:avLst/>
                <a:gdLst>
                  <a:gd name="T0" fmla="*/ 6382 w 7546"/>
                  <a:gd name="T1" fmla="*/ 6302 h 6332"/>
                  <a:gd name="T2" fmla="*/ 6329 w 7546"/>
                  <a:gd name="T3" fmla="*/ 6231 h 6332"/>
                  <a:gd name="T4" fmla="*/ 6334 w 7546"/>
                  <a:gd name="T5" fmla="*/ 6117 h 6332"/>
                  <a:gd name="T6" fmla="*/ 6513 w 7546"/>
                  <a:gd name="T7" fmla="*/ 5896 h 6332"/>
                  <a:gd name="T8" fmla="*/ 6854 w 7546"/>
                  <a:gd name="T9" fmla="*/ 5364 h 6332"/>
                  <a:gd name="T10" fmla="*/ 7092 w 7546"/>
                  <a:gd name="T11" fmla="*/ 4783 h 6332"/>
                  <a:gd name="T12" fmla="*/ 7222 w 7546"/>
                  <a:gd name="T13" fmla="*/ 4167 h 6332"/>
                  <a:gd name="T14" fmla="*/ 7243 w 7546"/>
                  <a:gd name="T15" fmla="*/ 3679 h 6332"/>
                  <a:gd name="T16" fmla="*/ 7155 w 7546"/>
                  <a:gd name="T17" fmla="*/ 2986 h 6332"/>
                  <a:gd name="T18" fmla="*/ 6937 w 7546"/>
                  <a:gd name="T19" fmla="*/ 2343 h 6332"/>
                  <a:gd name="T20" fmla="*/ 6603 w 7546"/>
                  <a:gd name="T21" fmla="*/ 1763 h 6332"/>
                  <a:gd name="T22" fmla="*/ 6166 w 7546"/>
                  <a:gd name="T23" fmla="*/ 1260 h 6332"/>
                  <a:gd name="T24" fmla="*/ 5642 w 7546"/>
                  <a:gd name="T25" fmla="*/ 848 h 6332"/>
                  <a:gd name="T26" fmla="*/ 5044 w 7546"/>
                  <a:gd name="T27" fmla="*/ 543 h 6332"/>
                  <a:gd name="T28" fmla="*/ 4386 w 7546"/>
                  <a:gd name="T29" fmla="*/ 355 h 6332"/>
                  <a:gd name="T30" fmla="*/ 3773 w 7546"/>
                  <a:gd name="T31" fmla="*/ 302 h 6332"/>
                  <a:gd name="T32" fmla="*/ 3159 w 7546"/>
                  <a:gd name="T33" fmla="*/ 355 h 6332"/>
                  <a:gd name="T34" fmla="*/ 2501 w 7546"/>
                  <a:gd name="T35" fmla="*/ 543 h 6332"/>
                  <a:gd name="T36" fmla="*/ 1903 w 7546"/>
                  <a:gd name="T37" fmla="*/ 848 h 6332"/>
                  <a:gd name="T38" fmla="*/ 1379 w 7546"/>
                  <a:gd name="T39" fmla="*/ 1260 h 6332"/>
                  <a:gd name="T40" fmla="*/ 943 w 7546"/>
                  <a:gd name="T41" fmla="*/ 1763 h 6332"/>
                  <a:gd name="T42" fmla="*/ 608 w 7546"/>
                  <a:gd name="T43" fmla="*/ 2343 h 6332"/>
                  <a:gd name="T44" fmla="*/ 390 w 7546"/>
                  <a:gd name="T45" fmla="*/ 2986 h 6332"/>
                  <a:gd name="T46" fmla="*/ 303 w 7546"/>
                  <a:gd name="T47" fmla="*/ 3679 h 6332"/>
                  <a:gd name="T48" fmla="*/ 324 w 7546"/>
                  <a:gd name="T49" fmla="*/ 4167 h 6332"/>
                  <a:gd name="T50" fmla="*/ 453 w 7546"/>
                  <a:gd name="T51" fmla="*/ 4783 h 6332"/>
                  <a:gd name="T52" fmla="*/ 691 w 7546"/>
                  <a:gd name="T53" fmla="*/ 5364 h 6332"/>
                  <a:gd name="T54" fmla="*/ 1032 w 7546"/>
                  <a:gd name="T55" fmla="*/ 5896 h 6332"/>
                  <a:gd name="T56" fmla="*/ 1212 w 7546"/>
                  <a:gd name="T57" fmla="*/ 6117 h 6332"/>
                  <a:gd name="T58" fmla="*/ 1216 w 7546"/>
                  <a:gd name="T59" fmla="*/ 6231 h 6332"/>
                  <a:gd name="T60" fmla="*/ 1162 w 7546"/>
                  <a:gd name="T61" fmla="*/ 6303 h 6332"/>
                  <a:gd name="T62" fmla="*/ 1051 w 7546"/>
                  <a:gd name="T63" fmla="*/ 6330 h 6332"/>
                  <a:gd name="T64" fmla="*/ 961 w 7546"/>
                  <a:gd name="T65" fmla="*/ 6281 h 6332"/>
                  <a:gd name="T66" fmla="*/ 595 w 7546"/>
                  <a:gd name="T67" fmla="*/ 5801 h 6332"/>
                  <a:gd name="T68" fmla="*/ 279 w 7546"/>
                  <a:gd name="T69" fmla="*/ 5193 h 6332"/>
                  <a:gd name="T70" fmla="*/ 79 w 7546"/>
                  <a:gd name="T71" fmla="*/ 4540 h 6332"/>
                  <a:gd name="T72" fmla="*/ 0 w 7546"/>
                  <a:gd name="T73" fmla="*/ 3856 h 6332"/>
                  <a:gd name="T74" fmla="*/ 30 w 7546"/>
                  <a:gd name="T75" fmla="*/ 3289 h 6332"/>
                  <a:gd name="T76" fmla="*/ 198 w 7546"/>
                  <a:gd name="T77" fmla="*/ 2561 h 6332"/>
                  <a:gd name="T78" fmla="*/ 500 w 7546"/>
                  <a:gd name="T79" fmla="*/ 1894 h 6332"/>
                  <a:gd name="T80" fmla="*/ 920 w 7546"/>
                  <a:gd name="T81" fmla="*/ 1304 h 6332"/>
                  <a:gd name="T82" fmla="*/ 1444 w 7546"/>
                  <a:gd name="T83" fmla="*/ 805 h 6332"/>
                  <a:gd name="T84" fmla="*/ 2056 w 7546"/>
                  <a:gd name="T85" fmla="*/ 412 h 6332"/>
                  <a:gd name="T86" fmla="*/ 2741 w 7546"/>
                  <a:gd name="T87" fmla="*/ 143 h 6332"/>
                  <a:gd name="T88" fmla="*/ 3483 w 7546"/>
                  <a:gd name="T89" fmla="*/ 11 h 6332"/>
                  <a:gd name="T90" fmla="*/ 4062 w 7546"/>
                  <a:gd name="T91" fmla="*/ 11 h 6332"/>
                  <a:gd name="T92" fmla="*/ 4805 w 7546"/>
                  <a:gd name="T93" fmla="*/ 143 h 6332"/>
                  <a:gd name="T94" fmla="*/ 5489 w 7546"/>
                  <a:gd name="T95" fmla="*/ 412 h 6332"/>
                  <a:gd name="T96" fmla="*/ 6101 w 7546"/>
                  <a:gd name="T97" fmla="*/ 805 h 6332"/>
                  <a:gd name="T98" fmla="*/ 6625 w 7546"/>
                  <a:gd name="T99" fmla="*/ 1304 h 6332"/>
                  <a:gd name="T100" fmla="*/ 7045 w 7546"/>
                  <a:gd name="T101" fmla="*/ 1894 h 6332"/>
                  <a:gd name="T102" fmla="*/ 7348 w 7546"/>
                  <a:gd name="T103" fmla="*/ 2561 h 6332"/>
                  <a:gd name="T104" fmla="*/ 7516 w 7546"/>
                  <a:gd name="T105" fmla="*/ 3289 h 6332"/>
                  <a:gd name="T106" fmla="*/ 7545 w 7546"/>
                  <a:gd name="T107" fmla="*/ 3856 h 6332"/>
                  <a:gd name="T108" fmla="*/ 7467 w 7546"/>
                  <a:gd name="T109" fmla="*/ 4540 h 6332"/>
                  <a:gd name="T110" fmla="*/ 7266 w 7546"/>
                  <a:gd name="T111" fmla="*/ 5193 h 6332"/>
                  <a:gd name="T112" fmla="*/ 6951 w 7546"/>
                  <a:gd name="T113" fmla="*/ 5801 h 6332"/>
                  <a:gd name="T114" fmla="*/ 6584 w 7546"/>
                  <a:gd name="T115" fmla="*/ 6281 h 6332"/>
                  <a:gd name="T116" fmla="*/ 6487 w 7546"/>
                  <a:gd name="T117" fmla="*/ 6331 h 6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Freeform 23">
                <a:extLst>
                  <a:ext uri="{FF2B5EF4-FFF2-40B4-BE49-F238E27FC236}">
                    <a16:creationId xmlns:a16="http://schemas.microsoft.com/office/drawing/2014/main" id="{22986068-38BA-45E9-AB9A-806B3FE6C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6" y="5133"/>
                <a:ext cx="302" cy="113"/>
              </a:xfrm>
              <a:custGeom>
                <a:avLst/>
                <a:gdLst>
                  <a:gd name="T0" fmla="*/ 2264 w 2414"/>
                  <a:gd name="T1" fmla="*/ 905 h 905"/>
                  <a:gd name="T2" fmla="*/ 150 w 2414"/>
                  <a:gd name="T3" fmla="*/ 905 h 905"/>
                  <a:gd name="T4" fmla="*/ 135 w 2414"/>
                  <a:gd name="T5" fmla="*/ 904 h 905"/>
                  <a:gd name="T6" fmla="*/ 105 w 2414"/>
                  <a:gd name="T7" fmla="*/ 898 h 905"/>
                  <a:gd name="T8" fmla="*/ 79 w 2414"/>
                  <a:gd name="T9" fmla="*/ 886 h 905"/>
                  <a:gd name="T10" fmla="*/ 54 w 2414"/>
                  <a:gd name="T11" fmla="*/ 870 h 905"/>
                  <a:gd name="T12" fmla="*/ 34 w 2414"/>
                  <a:gd name="T13" fmla="*/ 850 h 905"/>
                  <a:gd name="T14" fmla="*/ 17 w 2414"/>
                  <a:gd name="T15" fmla="*/ 826 h 905"/>
                  <a:gd name="T16" fmla="*/ 6 w 2414"/>
                  <a:gd name="T17" fmla="*/ 798 h 905"/>
                  <a:gd name="T18" fmla="*/ 0 w 2414"/>
                  <a:gd name="T19" fmla="*/ 770 h 905"/>
                  <a:gd name="T20" fmla="*/ 0 w 2414"/>
                  <a:gd name="T21" fmla="*/ 754 h 905"/>
                  <a:gd name="T22" fmla="*/ 0 w 2414"/>
                  <a:gd name="T23" fmla="*/ 151 h 905"/>
                  <a:gd name="T24" fmla="*/ 0 w 2414"/>
                  <a:gd name="T25" fmla="*/ 135 h 905"/>
                  <a:gd name="T26" fmla="*/ 6 w 2414"/>
                  <a:gd name="T27" fmla="*/ 106 h 905"/>
                  <a:gd name="T28" fmla="*/ 17 w 2414"/>
                  <a:gd name="T29" fmla="*/ 79 h 905"/>
                  <a:gd name="T30" fmla="*/ 34 w 2414"/>
                  <a:gd name="T31" fmla="*/ 55 h 905"/>
                  <a:gd name="T32" fmla="*/ 54 w 2414"/>
                  <a:gd name="T33" fmla="*/ 34 h 905"/>
                  <a:gd name="T34" fmla="*/ 79 w 2414"/>
                  <a:gd name="T35" fmla="*/ 19 h 905"/>
                  <a:gd name="T36" fmla="*/ 105 w 2414"/>
                  <a:gd name="T37" fmla="*/ 6 h 905"/>
                  <a:gd name="T38" fmla="*/ 135 w 2414"/>
                  <a:gd name="T39" fmla="*/ 0 h 905"/>
                  <a:gd name="T40" fmla="*/ 150 w 2414"/>
                  <a:gd name="T41" fmla="*/ 0 h 905"/>
                  <a:gd name="T42" fmla="*/ 2264 w 2414"/>
                  <a:gd name="T43" fmla="*/ 0 h 905"/>
                  <a:gd name="T44" fmla="*/ 2279 w 2414"/>
                  <a:gd name="T45" fmla="*/ 0 h 905"/>
                  <a:gd name="T46" fmla="*/ 2308 w 2414"/>
                  <a:gd name="T47" fmla="*/ 6 h 905"/>
                  <a:gd name="T48" fmla="*/ 2335 w 2414"/>
                  <a:gd name="T49" fmla="*/ 19 h 905"/>
                  <a:gd name="T50" fmla="*/ 2359 w 2414"/>
                  <a:gd name="T51" fmla="*/ 34 h 905"/>
                  <a:gd name="T52" fmla="*/ 2379 w 2414"/>
                  <a:gd name="T53" fmla="*/ 55 h 905"/>
                  <a:gd name="T54" fmla="*/ 2396 w 2414"/>
                  <a:gd name="T55" fmla="*/ 79 h 905"/>
                  <a:gd name="T56" fmla="*/ 2407 w 2414"/>
                  <a:gd name="T57" fmla="*/ 106 h 905"/>
                  <a:gd name="T58" fmla="*/ 2413 w 2414"/>
                  <a:gd name="T59" fmla="*/ 135 h 905"/>
                  <a:gd name="T60" fmla="*/ 2414 w 2414"/>
                  <a:gd name="T61" fmla="*/ 151 h 905"/>
                  <a:gd name="T62" fmla="*/ 2414 w 2414"/>
                  <a:gd name="T63" fmla="*/ 754 h 905"/>
                  <a:gd name="T64" fmla="*/ 2413 w 2414"/>
                  <a:gd name="T65" fmla="*/ 770 h 905"/>
                  <a:gd name="T66" fmla="*/ 2407 w 2414"/>
                  <a:gd name="T67" fmla="*/ 798 h 905"/>
                  <a:gd name="T68" fmla="*/ 2396 w 2414"/>
                  <a:gd name="T69" fmla="*/ 826 h 905"/>
                  <a:gd name="T70" fmla="*/ 2379 w 2414"/>
                  <a:gd name="T71" fmla="*/ 850 h 905"/>
                  <a:gd name="T72" fmla="*/ 2359 w 2414"/>
                  <a:gd name="T73" fmla="*/ 870 h 905"/>
                  <a:gd name="T74" fmla="*/ 2335 w 2414"/>
                  <a:gd name="T75" fmla="*/ 886 h 905"/>
                  <a:gd name="T76" fmla="*/ 2308 w 2414"/>
                  <a:gd name="T77" fmla="*/ 898 h 905"/>
                  <a:gd name="T78" fmla="*/ 2279 w 2414"/>
                  <a:gd name="T79" fmla="*/ 904 h 905"/>
                  <a:gd name="T80" fmla="*/ 2264 w 2414"/>
                  <a:gd name="T81" fmla="*/ 905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24">
                <a:extLst>
                  <a:ext uri="{FF2B5EF4-FFF2-40B4-BE49-F238E27FC236}">
                    <a16:creationId xmlns:a16="http://schemas.microsoft.com/office/drawing/2014/main" id="{313C3664-3AAF-42F7-B700-3C5B9B649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" y="5152"/>
                <a:ext cx="37" cy="75"/>
              </a:xfrm>
              <a:custGeom>
                <a:avLst/>
                <a:gdLst>
                  <a:gd name="T0" fmla="*/ 151 w 302"/>
                  <a:gd name="T1" fmla="*/ 603 h 603"/>
                  <a:gd name="T2" fmla="*/ 151 w 302"/>
                  <a:gd name="T3" fmla="*/ 603 h 603"/>
                  <a:gd name="T4" fmla="*/ 135 w 302"/>
                  <a:gd name="T5" fmla="*/ 602 h 603"/>
                  <a:gd name="T6" fmla="*/ 106 w 302"/>
                  <a:gd name="T7" fmla="*/ 596 h 603"/>
                  <a:gd name="T8" fmla="*/ 79 w 302"/>
                  <a:gd name="T9" fmla="*/ 585 h 603"/>
                  <a:gd name="T10" fmla="*/ 54 w 302"/>
                  <a:gd name="T11" fmla="*/ 568 h 603"/>
                  <a:gd name="T12" fmla="*/ 34 w 302"/>
                  <a:gd name="T13" fmla="*/ 548 h 603"/>
                  <a:gd name="T14" fmla="*/ 19 w 302"/>
                  <a:gd name="T15" fmla="*/ 524 h 603"/>
                  <a:gd name="T16" fmla="*/ 6 w 302"/>
                  <a:gd name="T17" fmla="*/ 497 h 603"/>
                  <a:gd name="T18" fmla="*/ 1 w 302"/>
                  <a:gd name="T19" fmla="*/ 468 h 603"/>
                  <a:gd name="T20" fmla="*/ 0 w 302"/>
                  <a:gd name="T21" fmla="*/ 452 h 603"/>
                  <a:gd name="T22" fmla="*/ 0 w 302"/>
                  <a:gd name="T23" fmla="*/ 150 h 603"/>
                  <a:gd name="T24" fmla="*/ 1 w 302"/>
                  <a:gd name="T25" fmla="*/ 135 h 603"/>
                  <a:gd name="T26" fmla="*/ 6 w 302"/>
                  <a:gd name="T27" fmla="*/ 105 h 603"/>
                  <a:gd name="T28" fmla="*/ 19 w 302"/>
                  <a:gd name="T29" fmla="*/ 79 h 603"/>
                  <a:gd name="T30" fmla="*/ 34 w 302"/>
                  <a:gd name="T31" fmla="*/ 54 h 603"/>
                  <a:gd name="T32" fmla="*/ 54 w 302"/>
                  <a:gd name="T33" fmla="*/ 34 h 603"/>
                  <a:gd name="T34" fmla="*/ 79 w 302"/>
                  <a:gd name="T35" fmla="*/ 18 h 603"/>
                  <a:gd name="T36" fmla="*/ 106 w 302"/>
                  <a:gd name="T37" fmla="*/ 6 h 603"/>
                  <a:gd name="T38" fmla="*/ 135 w 302"/>
                  <a:gd name="T39" fmla="*/ 1 h 603"/>
                  <a:gd name="T40" fmla="*/ 151 w 302"/>
                  <a:gd name="T41" fmla="*/ 0 h 603"/>
                  <a:gd name="T42" fmla="*/ 151 w 302"/>
                  <a:gd name="T43" fmla="*/ 0 h 603"/>
                  <a:gd name="T44" fmla="*/ 166 w 302"/>
                  <a:gd name="T45" fmla="*/ 1 h 603"/>
                  <a:gd name="T46" fmla="*/ 196 w 302"/>
                  <a:gd name="T47" fmla="*/ 6 h 603"/>
                  <a:gd name="T48" fmla="*/ 223 w 302"/>
                  <a:gd name="T49" fmla="*/ 18 h 603"/>
                  <a:gd name="T50" fmla="*/ 247 w 302"/>
                  <a:gd name="T51" fmla="*/ 34 h 603"/>
                  <a:gd name="T52" fmla="*/ 268 w 302"/>
                  <a:gd name="T53" fmla="*/ 54 h 603"/>
                  <a:gd name="T54" fmla="*/ 284 w 302"/>
                  <a:gd name="T55" fmla="*/ 79 h 603"/>
                  <a:gd name="T56" fmla="*/ 295 w 302"/>
                  <a:gd name="T57" fmla="*/ 105 h 603"/>
                  <a:gd name="T58" fmla="*/ 302 w 302"/>
                  <a:gd name="T59" fmla="*/ 135 h 603"/>
                  <a:gd name="T60" fmla="*/ 302 w 302"/>
                  <a:gd name="T61" fmla="*/ 150 h 603"/>
                  <a:gd name="T62" fmla="*/ 302 w 302"/>
                  <a:gd name="T63" fmla="*/ 452 h 603"/>
                  <a:gd name="T64" fmla="*/ 302 w 302"/>
                  <a:gd name="T65" fmla="*/ 468 h 603"/>
                  <a:gd name="T66" fmla="*/ 295 w 302"/>
                  <a:gd name="T67" fmla="*/ 497 h 603"/>
                  <a:gd name="T68" fmla="*/ 284 w 302"/>
                  <a:gd name="T69" fmla="*/ 524 h 603"/>
                  <a:gd name="T70" fmla="*/ 268 w 302"/>
                  <a:gd name="T71" fmla="*/ 548 h 603"/>
                  <a:gd name="T72" fmla="*/ 247 w 302"/>
                  <a:gd name="T73" fmla="*/ 568 h 603"/>
                  <a:gd name="T74" fmla="*/ 223 w 302"/>
                  <a:gd name="T75" fmla="*/ 585 h 603"/>
                  <a:gd name="T76" fmla="*/ 196 w 302"/>
                  <a:gd name="T77" fmla="*/ 596 h 603"/>
                  <a:gd name="T78" fmla="*/ 166 w 302"/>
                  <a:gd name="T79" fmla="*/ 602 h 603"/>
                  <a:gd name="T80" fmla="*/ 151 w 302"/>
                  <a:gd name="T81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25">
                <a:extLst>
                  <a:ext uri="{FF2B5EF4-FFF2-40B4-BE49-F238E27FC236}">
                    <a16:creationId xmlns:a16="http://schemas.microsoft.com/office/drawing/2014/main" id="{E97F1D56-1385-41A8-86C4-4677E61A0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" y="5152"/>
                <a:ext cx="38" cy="75"/>
              </a:xfrm>
              <a:custGeom>
                <a:avLst/>
                <a:gdLst>
                  <a:gd name="T0" fmla="*/ 151 w 302"/>
                  <a:gd name="T1" fmla="*/ 603 h 603"/>
                  <a:gd name="T2" fmla="*/ 151 w 302"/>
                  <a:gd name="T3" fmla="*/ 603 h 603"/>
                  <a:gd name="T4" fmla="*/ 136 w 302"/>
                  <a:gd name="T5" fmla="*/ 602 h 603"/>
                  <a:gd name="T6" fmla="*/ 106 w 302"/>
                  <a:gd name="T7" fmla="*/ 596 h 603"/>
                  <a:gd name="T8" fmla="*/ 78 w 302"/>
                  <a:gd name="T9" fmla="*/ 585 h 603"/>
                  <a:gd name="T10" fmla="*/ 55 w 302"/>
                  <a:gd name="T11" fmla="*/ 568 h 603"/>
                  <a:gd name="T12" fmla="*/ 34 w 302"/>
                  <a:gd name="T13" fmla="*/ 548 h 603"/>
                  <a:gd name="T14" fmla="*/ 18 w 302"/>
                  <a:gd name="T15" fmla="*/ 524 h 603"/>
                  <a:gd name="T16" fmla="*/ 6 w 302"/>
                  <a:gd name="T17" fmla="*/ 497 h 603"/>
                  <a:gd name="T18" fmla="*/ 0 w 302"/>
                  <a:gd name="T19" fmla="*/ 468 h 603"/>
                  <a:gd name="T20" fmla="*/ 0 w 302"/>
                  <a:gd name="T21" fmla="*/ 452 h 603"/>
                  <a:gd name="T22" fmla="*/ 0 w 302"/>
                  <a:gd name="T23" fmla="*/ 150 h 603"/>
                  <a:gd name="T24" fmla="*/ 0 w 302"/>
                  <a:gd name="T25" fmla="*/ 135 h 603"/>
                  <a:gd name="T26" fmla="*/ 6 w 302"/>
                  <a:gd name="T27" fmla="*/ 105 h 603"/>
                  <a:gd name="T28" fmla="*/ 18 w 302"/>
                  <a:gd name="T29" fmla="*/ 79 h 603"/>
                  <a:gd name="T30" fmla="*/ 34 w 302"/>
                  <a:gd name="T31" fmla="*/ 54 h 603"/>
                  <a:gd name="T32" fmla="*/ 55 w 302"/>
                  <a:gd name="T33" fmla="*/ 34 h 603"/>
                  <a:gd name="T34" fmla="*/ 78 w 302"/>
                  <a:gd name="T35" fmla="*/ 18 h 603"/>
                  <a:gd name="T36" fmla="*/ 106 w 302"/>
                  <a:gd name="T37" fmla="*/ 6 h 603"/>
                  <a:gd name="T38" fmla="*/ 136 w 302"/>
                  <a:gd name="T39" fmla="*/ 1 h 603"/>
                  <a:gd name="T40" fmla="*/ 151 w 302"/>
                  <a:gd name="T41" fmla="*/ 0 h 603"/>
                  <a:gd name="T42" fmla="*/ 151 w 302"/>
                  <a:gd name="T43" fmla="*/ 0 h 603"/>
                  <a:gd name="T44" fmla="*/ 166 w 302"/>
                  <a:gd name="T45" fmla="*/ 1 h 603"/>
                  <a:gd name="T46" fmla="*/ 196 w 302"/>
                  <a:gd name="T47" fmla="*/ 6 h 603"/>
                  <a:gd name="T48" fmla="*/ 223 w 302"/>
                  <a:gd name="T49" fmla="*/ 18 h 603"/>
                  <a:gd name="T50" fmla="*/ 246 w 302"/>
                  <a:gd name="T51" fmla="*/ 34 h 603"/>
                  <a:gd name="T52" fmla="*/ 267 w 302"/>
                  <a:gd name="T53" fmla="*/ 54 h 603"/>
                  <a:gd name="T54" fmla="*/ 283 w 302"/>
                  <a:gd name="T55" fmla="*/ 79 h 603"/>
                  <a:gd name="T56" fmla="*/ 295 w 302"/>
                  <a:gd name="T57" fmla="*/ 105 h 603"/>
                  <a:gd name="T58" fmla="*/ 301 w 302"/>
                  <a:gd name="T59" fmla="*/ 135 h 603"/>
                  <a:gd name="T60" fmla="*/ 302 w 302"/>
                  <a:gd name="T61" fmla="*/ 150 h 603"/>
                  <a:gd name="T62" fmla="*/ 302 w 302"/>
                  <a:gd name="T63" fmla="*/ 452 h 603"/>
                  <a:gd name="T64" fmla="*/ 301 w 302"/>
                  <a:gd name="T65" fmla="*/ 468 h 603"/>
                  <a:gd name="T66" fmla="*/ 295 w 302"/>
                  <a:gd name="T67" fmla="*/ 497 h 603"/>
                  <a:gd name="T68" fmla="*/ 283 w 302"/>
                  <a:gd name="T69" fmla="*/ 524 h 603"/>
                  <a:gd name="T70" fmla="*/ 267 w 302"/>
                  <a:gd name="T71" fmla="*/ 548 h 603"/>
                  <a:gd name="T72" fmla="*/ 246 w 302"/>
                  <a:gd name="T73" fmla="*/ 568 h 603"/>
                  <a:gd name="T74" fmla="*/ 223 w 302"/>
                  <a:gd name="T75" fmla="*/ 585 h 603"/>
                  <a:gd name="T76" fmla="*/ 196 w 302"/>
                  <a:gd name="T77" fmla="*/ 596 h 603"/>
                  <a:gd name="T78" fmla="*/ 166 w 302"/>
                  <a:gd name="T79" fmla="*/ 602 h 603"/>
                  <a:gd name="T80" fmla="*/ 151 w 302"/>
                  <a:gd name="T81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26">
                <a:extLst>
                  <a:ext uri="{FF2B5EF4-FFF2-40B4-BE49-F238E27FC236}">
                    <a16:creationId xmlns:a16="http://schemas.microsoft.com/office/drawing/2014/main" id="{832196DC-FFF1-4875-869B-5C55341A7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5152"/>
                <a:ext cx="37" cy="75"/>
              </a:xfrm>
              <a:custGeom>
                <a:avLst/>
                <a:gdLst>
                  <a:gd name="T0" fmla="*/ 151 w 302"/>
                  <a:gd name="T1" fmla="*/ 603 h 603"/>
                  <a:gd name="T2" fmla="*/ 151 w 302"/>
                  <a:gd name="T3" fmla="*/ 603 h 603"/>
                  <a:gd name="T4" fmla="*/ 136 w 302"/>
                  <a:gd name="T5" fmla="*/ 602 h 603"/>
                  <a:gd name="T6" fmla="*/ 106 w 302"/>
                  <a:gd name="T7" fmla="*/ 596 h 603"/>
                  <a:gd name="T8" fmla="*/ 79 w 302"/>
                  <a:gd name="T9" fmla="*/ 585 h 603"/>
                  <a:gd name="T10" fmla="*/ 55 w 302"/>
                  <a:gd name="T11" fmla="*/ 568 h 603"/>
                  <a:gd name="T12" fmla="*/ 34 w 302"/>
                  <a:gd name="T13" fmla="*/ 548 h 603"/>
                  <a:gd name="T14" fmla="*/ 19 w 302"/>
                  <a:gd name="T15" fmla="*/ 524 h 603"/>
                  <a:gd name="T16" fmla="*/ 7 w 302"/>
                  <a:gd name="T17" fmla="*/ 497 h 603"/>
                  <a:gd name="T18" fmla="*/ 1 w 302"/>
                  <a:gd name="T19" fmla="*/ 468 h 603"/>
                  <a:gd name="T20" fmla="*/ 0 w 302"/>
                  <a:gd name="T21" fmla="*/ 452 h 603"/>
                  <a:gd name="T22" fmla="*/ 0 w 302"/>
                  <a:gd name="T23" fmla="*/ 150 h 603"/>
                  <a:gd name="T24" fmla="*/ 1 w 302"/>
                  <a:gd name="T25" fmla="*/ 135 h 603"/>
                  <a:gd name="T26" fmla="*/ 7 w 302"/>
                  <a:gd name="T27" fmla="*/ 105 h 603"/>
                  <a:gd name="T28" fmla="*/ 19 w 302"/>
                  <a:gd name="T29" fmla="*/ 79 h 603"/>
                  <a:gd name="T30" fmla="*/ 34 w 302"/>
                  <a:gd name="T31" fmla="*/ 54 h 603"/>
                  <a:gd name="T32" fmla="*/ 55 w 302"/>
                  <a:gd name="T33" fmla="*/ 34 h 603"/>
                  <a:gd name="T34" fmla="*/ 79 w 302"/>
                  <a:gd name="T35" fmla="*/ 18 h 603"/>
                  <a:gd name="T36" fmla="*/ 106 w 302"/>
                  <a:gd name="T37" fmla="*/ 6 h 603"/>
                  <a:gd name="T38" fmla="*/ 136 w 302"/>
                  <a:gd name="T39" fmla="*/ 1 h 603"/>
                  <a:gd name="T40" fmla="*/ 151 w 302"/>
                  <a:gd name="T41" fmla="*/ 0 h 603"/>
                  <a:gd name="T42" fmla="*/ 151 w 302"/>
                  <a:gd name="T43" fmla="*/ 0 h 603"/>
                  <a:gd name="T44" fmla="*/ 167 w 302"/>
                  <a:gd name="T45" fmla="*/ 1 h 603"/>
                  <a:gd name="T46" fmla="*/ 196 w 302"/>
                  <a:gd name="T47" fmla="*/ 6 h 603"/>
                  <a:gd name="T48" fmla="*/ 223 w 302"/>
                  <a:gd name="T49" fmla="*/ 18 h 603"/>
                  <a:gd name="T50" fmla="*/ 248 w 302"/>
                  <a:gd name="T51" fmla="*/ 34 h 603"/>
                  <a:gd name="T52" fmla="*/ 268 w 302"/>
                  <a:gd name="T53" fmla="*/ 54 h 603"/>
                  <a:gd name="T54" fmla="*/ 285 w 302"/>
                  <a:gd name="T55" fmla="*/ 79 h 603"/>
                  <a:gd name="T56" fmla="*/ 296 w 302"/>
                  <a:gd name="T57" fmla="*/ 105 h 603"/>
                  <a:gd name="T58" fmla="*/ 302 w 302"/>
                  <a:gd name="T59" fmla="*/ 135 h 603"/>
                  <a:gd name="T60" fmla="*/ 302 w 302"/>
                  <a:gd name="T61" fmla="*/ 150 h 603"/>
                  <a:gd name="T62" fmla="*/ 302 w 302"/>
                  <a:gd name="T63" fmla="*/ 452 h 603"/>
                  <a:gd name="T64" fmla="*/ 302 w 302"/>
                  <a:gd name="T65" fmla="*/ 468 h 603"/>
                  <a:gd name="T66" fmla="*/ 296 w 302"/>
                  <a:gd name="T67" fmla="*/ 497 h 603"/>
                  <a:gd name="T68" fmla="*/ 285 w 302"/>
                  <a:gd name="T69" fmla="*/ 524 h 603"/>
                  <a:gd name="T70" fmla="*/ 268 w 302"/>
                  <a:gd name="T71" fmla="*/ 548 h 603"/>
                  <a:gd name="T72" fmla="*/ 248 w 302"/>
                  <a:gd name="T73" fmla="*/ 568 h 603"/>
                  <a:gd name="T74" fmla="*/ 223 w 302"/>
                  <a:gd name="T75" fmla="*/ 585 h 603"/>
                  <a:gd name="T76" fmla="*/ 196 w 302"/>
                  <a:gd name="T77" fmla="*/ 596 h 603"/>
                  <a:gd name="T78" fmla="*/ 167 w 302"/>
                  <a:gd name="T79" fmla="*/ 602 h 603"/>
                  <a:gd name="T80" fmla="*/ 151 w 302"/>
                  <a:gd name="T81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E2BDD70-B13A-4942-8EE3-F9741673F0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67710" y="5864225"/>
              <a:ext cx="1154129" cy="993775"/>
              <a:chOff x="1010" y="4398"/>
              <a:chExt cx="1094" cy="942"/>
            </a:xfrm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4FD3A6C2-90F3-423E-BA00-403DC7307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4398"/>
                <a:ext cx="1094" cy="942"/>
              </a:xfrm>
              <a:custGeom>
                <a:avLst/>
                <a:gdLst>
                  <a:gd name="T0" fmla="*/ 1421 w 8753"/>
                  <a:gd name="T1" fmla="*/ 7537 h 7537"/>
                  <a:gd name="T2" fmla="*/ 1377 w 8753"/>
                  <a:gd name="T3" fmla="*/ 7531 h 7537"/>
                  <a:gd name="T4" fmla="*/ 1325 w 8753"/>
                  <a:gd name="T5" fmla="*/ 7504 h 7537"/>
                  <a:gd name="T6" fmla="*/ 1236 w 8753"/>
                  <a:gd name="T7" fmla="*/ 7416 h 7537"/>
                  <a:gd name="T8" fmla="*/ 945 w 8753"/>
                  <a:gd name="T9" fmla="*/ 7086 h 7537"/>
                  <a:gd name="T10" fmla="*/ 691 w 8753"/>
                  <a:gd name="T11" fmla="*/ 6733 h 7537"/>
                  <a:gd name="T12" fmla="*/ 475 w 8753"/>
                  <a:gd name="T13" fmla="*/ 6359 h 7537"/>
                  <a:gd name="T14" fmla="*/ 299 w 8753"/>
                  <a:gd name="T15" fmla="*/ 5966 h 7537"/>
                  <a:gd name="T16" fmla="*/ 162 w 8753"/>
                  <a:gd name="T17" fmla="*/ 5557 h 7537"/>
                  <a:gd name="T18" fmla="*/ 66 w 8753"/>
                  <a:gd name="T19" fmla="*/ 5136 h 7537"/>
                  <a:gd name="T20" fmla="*/ 11 w 8753"/>
                  <a:gd name="T21" fmla="*/ 4703 h 7537"/>
                  <a:gd name="T22" fmla="*/ 0 w 8753"/>
                  <a:gd name="T23" fmla="*/ 4372 h 7537"/>
                  <a:gd name="T24" fmla="*/ 12 w 8753"/>
                  <a:gd name="T25" fmla="*/ 4036 h 7537"/>
                  <a:gd name="T26" fmla="*/ 68 w 8753"/>
                  <a:gd name="T27" fmla="*/ 3598 h 7537"/>
                  <a:gd name="T28" fmla="*/ 166 w 8753"/>
                  <a:gd name="T29" fmla="*/ 3176 h 7537"/>
                  <a:gd name="T30" fmla="*/ 304 w 8753"/>
                  <a:gd name="T31" fmla="*/ 2771 h 7537"/>
                  <a:gd name="T32" fmla="*/ 479 w 8753"/>
                  <a:gd name="T33" fmla="*/ 2383 h 7537"/>
                  <a:gd name="T34" fmla="*/ 690 w 8753"/>
                  <a:gd name="T35" fmla="*/ 2016 h 7537"/>
                  <a:gd name="T36" fmla="*/ 934 w 8753"/>
                  <a:gd name="T37" fmla="*/ 1674 h 7537"/>
                  <a:gd name="T38" fmla="*/ 1209 w 8753"/>
                  <a:gd name="T39" fmla="*/ 1357 h 7537"/>
                  <a:gd name="T40" fmla="*/ 1514 w 8753"/>
                  <a:gd name="T41" fmla="*/ 1067 h 7537"/>
                  <a:gd name="T42" fmla="*/ 1844 w 8753"/>
                  <a:gd name="T43" fmla="*/ 807 h 7537"/>
                  <a:gd name="T44" fmla="*/ 2199 w 8753"/>
                  <a:gd name="T45" fmla="*/ 580 h 7537"/>
                  <a:gd name="T46" fmla="*/ 2577 w 8753"/>
                  <a:gd name="T47" fmla="*/ 386 h 7537"/>
                  <a:gd name="T48" fmla="*/ 2975 w 8753"/>
                  <a:gd name="T49" fmla="*/ 230 h 7537"/>
                  <a:gd name="T50" fmla="*/ 3389 w 8753"/>
                  <a:gd name="T51" fmla="*/ 112 h 7537"/>
                  <a:gd name="T52" fmla="*/ 3820 w 8753"/>
                  <a:gd name="T53" fmla="*/ 35 h 7537"/>
                  <a:gd name="T54" fmla="*/ 4264 w 8753"/>
                  <a:gd name="T55" fmla="*/ 1 h 7537"/>
                  <a:gd name="T56" fmla="*/ 4490 w 8753"/>
                  <a:gd name="T57" fmla="*/ 1 h 7537"/>
                  <a:gd name="T58" fmla="*/ 4933 w 8753"/>
                  <a:gd name="T59" fmla="*/ 35 h 7537"/>
                  <a:gd name="T60" fmla="*/ 5364 w 8753"/>
                  <a:gd name="T61" fmla="*/ 112 h 7537"/>
                  <a:gd name="T62" fmla="*/ 5779 w 8753"/>
                  <a:gd name="T63" fmla="*/ 230 h 7537"/>
                  <a:gd name="T64" fmla="*/ 6176 w 8753"/>
                  <a:gd name="T65" fmla="*/ 386 h 7537"/>
                  <a:gd name="T66" fmla="*/ 6554 w 8753"/>
                  <a:gd name="T67" fmla="*/ 580 h 7537"/>
                  <a:gd name="T68" fmla="*/ 6909 w 8753"/>
                  <a:gd name="T69" fmla="*/ 807 h 7537"/>
                  <a:gd name="T70" fmla="*/ 7240 w 8753"/>
                  <a:gd name="T71" fmla="*/ 1067 h 7537"/>
                  <a:gd name="T72" fmla="*/ 7544 w 8753"/>
                  <a:gd name="T73" fmla="*/ 1357 h 7537"/>
                  <a:gd name="T74" fmla="*/ 7819 w 8753"/>
                  <a:gd name="T75" fmla="*/ 1674 h 7537"/>
                  <a:gd name="T76" fmla="*/ 8064 w 8753"/>
                  <a:gd name="T77" fmla="*/ 2016 h 7537"/>
                  <a:gd name="T78" fmla="*/ 8274 w 8753"/>
                  <a:gd name="T79" fmla="*/ 2383 h 7537"/>
                  <a:gd name="T80" fmla="*/ 8449 w 8753"/>
                  <a:gd name="T81" fmla="*/ 2771 h 7537"/>
                  <a:gd name="T82" fmla="*/ 8588 w 8753"/>
                  <a:gd name="T83" fmla="*/ 3176 h 7537"/>
                  <a:gd name="T84" fmla="*/ 8685 w 8753"/>
                  <a:gd name="T85" fmla="*/ 3598 h 7537"/>
                  <a:gd name="T86" fmla="*/ 8741 w 8753"/>
                  <a:gd name="T87" fmla="*/ 4036 h 7537"/>
                  <a:gd name="T88" fmla="*/ 8753 w 8753"/>
                  <a:gd name="T89" fmla="*/ 4372 h 7537"/>
                  <a:gd name="T90" fmla="*/ 8742 w 8753"/>
                  <a:gd name="T91" fmla="*/ 4703 h 7537"/>
                  <a:gd name="T92" fmla="*/ 8687 w 8753"/>
                  <a:gd name="T93" fmla="*/ 5136 h 7537"/>
                  <a:gd name="T94" fmla="*/ 8592 w 8753"/>
                  <a:gd name="T95" fmla="*/ 5557 h 7537"/>
                  <a:gd name="T96" fmla="*/ 8455 w 8753"/>
                  <a:gd name="T97" fmla="*/ 5966 h 7537"/>
                  <a:gd name="T98" fmla="*/ 8278 w 8753"/>
                  <a:gd name="T99" fmla="*/ 6359 h 7537"/>
                  <a:gd name="T100" fmla="*/ 8062 w 8753"/>
                  <a:gd name="T101" fmla="*/ 6733 h 7537"/>
                  <a:gd name="T102" fmla="*/ 7808 w 8753"/>
                  <a:gd name="T103" fmla="*/ 7086 h 7537"/>
                  <a:gd name="T104" fmla="*/ 7517 w 8753"/>
                  <a:gd name="T105" fmla="*/ 7416 h 7537"/>
                  <a:gd name="T106" fmla="*/ 7428 w 8753"/>
                  <a:gd name="T107" fmla="*/ 7504 h 7537"/>
                  <a:gd name="T108" fmla="*/ 7376 w 8753"/>
                  <a:gd name="T109" fmla="*/ 7531 h 7537"/>
                  <a:gd name="T110" fmla="*/ 7333 w 8753"/>
                  <a:gd name="T111" fmla="*/ 7537 h 7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65F4F75-5DD2-40B6-AA56-E8C8C6052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" y="4699"/>
                <a:ext cx="490" cy="490"/>
              </a:xfrm>
              <a:custGeom>
                <a:avLst/>
                <a:gdLst>
                  <a:gd name="T0" fmla="*/ 2063 w 3923"/>
                  <a:gd name="T1" fmla="*/ 2 h 3919"/>
                  <a:gd name="T2" fmla="*/ 2452 w 3923"/>
                  <a:gd name="T3" fmla="*/ 61 h 3919"/>
                  <a:gd name="T4" fmla="*/ 2812 w 3923"/>
                  <a:gd name="T5" fmla="*/ 193 h 3919"/>
                  <a:gd name="T6" fmla="*/ 3136 w 3923"/>
                  <a:gd name="T7" fmla="*/ 388 h 3919"/>
                  <a:gd name="T8" fmla="*/ 3415 w 3923"/>
                  <a:gd name="T9" fmla="*/ 641 h 3919"/>
                  <a:gd name="T10" fmla="*/ 3640 w 3923"/>
                  <a:gd name="T11" fmla="*/ 943 h 3919"/>
                  <a:gd name="T12" fmla="*/ 3805 w 3923"/>
                  <a:gd name="T13" fmla="*/ 1286 h 3919"/>
                  <a:gd name="T14" fmla="*/ 3902 w 3923"/>
                  <a:gd name="T15" fmla="*/ 1661 h 3919"/>
                  <a:gd name="T16" fmla="*/ 3923 w 3923"/>
                  <a:gd name="T17" fmla="*/ 1960 h 3919"/>
                  <a:gd name="T18" fmla="*/ 3902 w 3923"/>
                  <a:gd name="T19" fmla="*/ 2258 h 3919"/>
                  <a:gd name="T20" fmla="*/ 3805 w 3923"/>
                  <a:gd name="T21" fmla="*/ 2634 h 3919"/>
                  <a:gd name="T22" fmla="*/ 3640 w 3923"/>
                  <a:gd name="T23" fmla="*/ 2976 h 3919"/>
                  <a:gd name="T24" fmla="*/ 3415 w 3923"/>
                  <a:gd name="T25" fmla="*/ 3278 h 3919"/>
                  <a:gd name="T26" fmla="*/ 3136 w 3923"/>
                  <a:gd name="T27" fmla="*/ 3531 h 3919"/>
                  <a:gd name="T28" fmla="*/ 2812 w 3923"/>
                  <a:gd name="T29" fmla="*/ 3726 h 3919"/>
                  <a:gd name="T30" fmla="*/ 2452 w 3923"/>
                  <a:gd name="T31" fmla="*/ 3859 h 3919"/>
                  <a:gd name="T32" fmla="*/ 2063 w 3923"/>
                  <a:gd name="T33" fmla="*/ 3918 h 3919"/>
                  <a:gd name="T34" fmla="*/ 1860 w 3923"/>
                  <a:gd name="T35" fmla="*/ 3918 h 3919"/>
                  <a:gd name="T36" fmla="*/ 1471 w 3923"/>
                  <a:gd name="T37" fmla="*/ 3859 h 3919"/>
                  <a:gd name="T38" fmla="*/ 1111 w 3923"/>
                  <a:gd name="T39" fmla="*/ 3726 h 3919"/>
                  <a:gd name="T40" fmla="*/ 788 w 3923"/>
                  <a:gd name="T41" fmla="*/ 3531 h 3919"/>
                  <a:gd name="T42" fmla="*/ 508 w 3923"/>
                  <a:gd name="T43" fmla="*/ 3278 h 3919"/>
                  <a:gd name="T44" fmla="*/ 283 w 3923"/>
                  <a:gd name="T45" fmla="*/ 2976 h 3919"/>
                  <a:gd name="T46" fmla="*/ 118 w 3923"/>
                  <a:gd name="T47" fmla="*/ 2634 h 3919"/>
                  <a:gd name="T48" fmla="*/ 21 w 3923"/>
                  <a:gd name="T49" fmla="*/ 2258 h 3919"/>
                  <a:gd name="T50" fmla="*/ 0 w 3923"/>
                  <a:gd name="T51" fmla="*/ 1960 h 3919"/>
                  <a:gd name="T52" fmla="*/ 21 w 3923"/>
                  <a:gd name="T53" fmla="*/ 1661 h 3919"/>
                  <a:gd name="T54" fmla="*/ 118 w 3923"/>
                  <a:gd name="T55" fmla="*/ 1286 h 3919"/>
                  <a:gd name="T56" fmla="*/ 283 w 3923"/>
                  <a:gd name="T57" fmla="*/ 943 h 3919"/>
                  <a:gd name="T58" fmla="*/ 508 w 3923"/>
                  <a:gd name="T59" fmla="*/ 641 h 3919"/>
                  <a:gd name="T60" fmla="*/ 788 w 3923"/>
                  <a:gd name="T61" fmla="*/ 388 h 3919"/>
                  <a:gd name="T62" fmla="*/ 1111 w 3923"/>
                  <a:gd name="T63" fmla="*/ 193 h 3919"/>
                  <a:gd name="T64" fmla="*/ 1471 w 3923"/>
                  <a:gd name="T65" fmla="*/ 61 h 3919"/>
                  <a:gd name="T66" fmla="*/ 1860 w 3923"/>
                  <a:gd name="T67" fmla="*/ 2 h 3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8531BA46-F332-4C80-B54D-CC7F55E22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" y="4436"/>
                <a:ext cx="1018" cy="866"/>
              </a:xfrm>
              <a:custGeom>
                <a:avLst/>
                <a:gdLst>
                  <a:gd name="T0" fmla="*/ 6969 w 8149"/>
                  <a:gd name="T1" fmla="*/ 6935 h 6935"/>
                  <a:gd name="T2" fmla="*/ 7174 w 8149"/>
                  <a:gd name="T3" fmla="*/ 6712 h 6935"/>
                  <a:gd name="T4" fmla="*/ 7419 w 8149"/>
                  <a:gd name="T5" fmla="*/ 6398 h 6935"/>
                  <a:gd name="T6" fmla="*/ 7630 w 8149"/>
                  <a:gd name="T7" fmla="*/ 6063 h 6935"/>
                  <a:gd name="T8" fmla="*/ 7807 w 8149"/>
                  <a:gd name="T9" fmla="*/ 5711 h 6935"/>
                  <a:gd name="T10" fmla="*/ 7947 w 8149"/>
                  <a:gd name="T11" fmla="*/ 5345 h 6935"/>
                  <a:gd name="T12" fmla="*/ 8052 w 8149"/>
                  <a:gd name="T13" fmla="*/ 4963 h 6935"/>
                  <a:gd name="T14" fmla="*/ 8120 w 8149"/>
                  <a:gd name="T15" fmla="*/ 4572 h 6935"/>
                  <a:gd name="T16" fmla="*/ 8148 w 8149"/>
                  <a:gd name="T17" fmla="*/ 4172 h 6935"/>
                  <a:gd name="T18" fmla="*/ 8148 w 8149"/>
                  <a:gd name="T19" fmla="*/ 3965 h 6935"/>
                  <a:gd name="T20" fmla="*/ 8118 w 8149"/>
                  <a:gd name="T21" fmla="*/ 3553 h 6935"/>
                  <a:gd name="T22" fmla="*/ 8046 w 8149"/>
                  <a:gd name="T23" fmla="*/ 3153 h 6935"/>
                  <a:gd name="T24" fmla="*/ 7935 w 8149"/>
                  <a:gd name="T25" fmla="*/ 2767 h 6935"/>
                  <a:gd name="T26" fmla="*/ 7789 w 8149"/>
                  <a:gd name="T27" fmla="*/ 2397 h 6935"/>
                  <a:gd name="T28" fmla="*/ 7609 w 8149"/>
                  <a:gd name="T29" fmla="*/ 2046 h 6935"/>
                  <a:gd name="T30" fmla="*/ 7398 w 8149"/>
                  <a:gd name="T31" fmla="*/ 1715 h 6935"/>
                  <a:gd name="T32" fmla="*/ 7154 w 8149"/>
                  <a:gd name="T33" fmla="*/ 1408 h 6935"/>
                  <a:gd name="T34" fmla="*/ 6885 w 8149"/>
                  <a:gd name="T35" fmla="*/ 1125 h 6935"/>
                  <a:gd name="T36" fmla="*/ 6589 w 8149"/>
                  <a:gd name="T37" fmla="*/ 869 h 6935"/>
                  <a:gd name="T38" fmla="*/ 6269 w 8149"/>
                  <a:gd name="T39" fmla="*/ 643 h 6935"/>
                  <a:gd name="T40" fmla="*/ 5929 w 8149"/>
                  <a:gd name="T41" fmla="*/ 446 h 6935"/>
                  <a:gd name="T42" fmla="*/ 5568 w 8149"/>
                  <a:gd name="T43" fmla="*/ 283 h 6935"/>
                  <a:gd name="T44" fmla="*/ 5189 w 8149"/>
                  <a:gd name="T45" fmla="*/ 155 h 6935"/>
                  <a:gd name="T46" fmla="*/ 4795 w 8149"/>
                  <a:gd name="T47" fmla="*/ 64 h 6935"/>
                  <a:gd name="T48" fmla="*/ 4388 w 8149"/>
                  <a:gd name="T49" fmla="*/ 12 h 6935"/>
                  <a:gd name="T50" fmla="*/ 4075 w 8149"/>
                  <a:gd name="T51" fmla="*/ 0 h 6935"/>
                  <a:gd name="T52" fmla="*/ 3761 w 8149"/>
                  <a:gd name="T53" fmla="*/ 12 h 6935"/>
                  <a:gd name="T54" fmla="*/ 3354 w 8149"/>
                  <a:gd name="T55" fmla="*/ 64 h 6935"/>
                  <a:gd name="T56" fmla="*/ 2960 w 8149"/>
                  <a:gd name="T57" fmla="*/ 155 h 6935"/>
                  <a:gd name="T58" fmla="*/ 2581 w 8149"/>
                  <a:gd name="T59" fmla="*/ 283 h 6935"/>
                  <a:gd name="T60" fmla="*/ 2221 w 8149"/>
                  <a:gd name="T61" fmla="*/ 446 h 6935"/>
                  <a:gd name="T62" fmla="*/ 1880 w 8149"/>
                  <a:gd name="T63" fmla="*/ 643 h 6935"/>
                  <a:gd name="T64" fmla="*/ 1560 w 8149"/>
                  <a:gd name="T65" fmla="*/ 869 h 6935"/>
                  <a:gd name="T66" fmla="*/ 1264 w 8149"/>
                  <a:gd name="T67" fmla="*/ 1125 h 6935"/>
                  <a:gd name="T68" fmla="*/ 995 w 8149"/>
                  <a:gd name="T69" fmla="*/ 1408 h 6935"/>
                  <a:gd name="T70" fmla="*/ 753 w 8149"/>
                  <a:gd name="T71" fmla="*/ 1715 h 6935"/>
                  <a:gd name="T72" fmla="*/ 540 w 8149"/>
                  <a:gd name="T73" fmla="*/ 2046 h 6935"/>
                  <a:gd name="T74" fmla="*/ 360 w 8149"/>
                  <a:gd name="T75" fmla="*/ 2397 h 6935"/>
                  <a:gd name="T76" fmla="*/ 214 w 8149"/>
                  <a:gd name="T77" fmla="*/ 2767 h 6935"/>
                  <a:gd name="T78" fmla="*/ 104 w 8149"/>
                  <a:gd name="T79" fmla="*/ 3153 h 6935"/>
                  <a:gd name="T80" fmla="*/ 32 w 8149"/>
                  <a:gd name="T81" fmla="*/ 3553 h 6935"/>
                  <a:gd name="T82" fmla="*/ 1 w 8149"/>
                  <a:gd name="T83" fmla="*/ 3965 h 6935"/>
                  <a:gd name="T84" fmla="*/ 1 w 8149"/>
                  <a:gd name="T85" fmla="*/ 4172 h 6935"/>
                  <a:gd name="T86" fmla="*/ 29 w 8149"/>
                  <a:gd name="T87" fmla="*/ 4572 h 6935"/>
                  <a:gd name="T88" fmla="*/ 97 w 8149"/>
                  <a:gd name="T89" fmla="*/ 4963 h 6935"/>
                  <a:gd name="T90" fmla="*/ 202 w 8149"/>
                  <a:gd name="T91" fmla="*/ 5345 h 6935"/>
                  <a:gd name="T92" fmla="*/ 343 w 8149"/>
                  <a:gd name="T93" fmla="*/ 5711 h 6935"/>
                  <a:gd name="T94" fmla="*/ 520 w 8149"/>
                  <a:gd name="T95" fmla="*/ 6063 h 6935"/>
                  <a:gd name="T96" fmla="*/ 730 w 8149"/>
                  <a:gd name="T97" fmla="*/ 6398 h 6935"/>
                  <a:gd name="T98" fmla="*/ 975 w 8149"/>
                  <a:gd name="T99" fmla="*/ 6712 h 6935"/>
                  <a:gd name="T100" fmla="*/ 1180 w 8149"/>
                  <a:gd name="T101" fmla="*/ 6935 h 6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F5D00C74-F313-40D0-8E6D-8A276228B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4398"/>
                <a:ext cx="1094" cy="942"/>
              </a:xfrm>
              <a:custGeom>
                <a:avLst/>
                <a:gdLst>
                  <a:gd name="T0" fmla="*/ 1421 w 8753"/>
                  <a:gd name="T1" fmla="*/ 7537 h 7537"/>
                  <a:gd name="T2" fmla="*/ 1377 w 8753"/>
                  <a:gd name="T3" fmla="*/ 7531 h 7537"/>
                  <a:gd name="T4" fmla="*/ 1325 w 8753"/>
                  <a:gd name="T5" fmla="*/ 7504 h 7537"/>
                  <a:gd name="T6" fmla="*/ 1236 w 8753"/>
                  <a:gd name="T7" fmla="*/ 7416 h 7537"/>
                  <a:gd name="T8" fmla="*/ 945 w 8753"/>
                  <a:gd name="T9" fmla="*/ 7086 h 7537"/>
                  <a:gd name="T10" fmla="*/ 691 w 8753"/>
                  <a:gd name="T11" fmla="*/ 6733 h 7537"/>
                  <a:gd name="T12" fmla="*/ 475 w 8753"/>
                  <a:gd name="T13" fmla="*/ 6359 h 7537"/>
                  <a:gd name="T14" fmla="*/ 299 w 8753"/>
                  <a:gd name="T15" fmla="*/ 5966 h 7537"/>
                  <a:gd name="T16" fmla="*/ 162 w 8753"/>
                  <a:gd name="T17" fmla="*/ 5557 h 7537"/>
                  <a:gd name="T18" fmla="*/ 66 w 8753"/>
                  <a:gd name="T19" fmla="*/ 5136 h 7537"/>
                  <a:gd name="T20" fmla="*/ 11 w 8753"/>
                  <a:gd name="T21" fmla="*/ 4703 h 7537"/>
                  <a:gd name="T22" fmla="*/ 0 w 8753"/>
                  <a:gd name="T23" fmla="*/ 4372 h 7537"/>
                  <a:gd name="T24" fmla="*/ 12 w 8753"/>
                  <a:gd name="T25" fmla="*/ 4036 h 7537"/>
                  <a:gd name="T26" fmla="*/ 68 w 8753"/>
                  <a:gd name="T27" fmla="*/ 3598 h 7537"/>
                  <a:gd name="T28" fmla="*/ 166 w 8753"/>
                  <a:gd name="T29" fmla="*/ 3176 h 7537"/>
                  <a:gd name="T30" fmla="*/ 304 w 8753"/>
                  <a:gd name="T31" fmla="*/ 2771 h 7537"/>
                  <a:gd name="T32" fmla="*/ 479 w 8753"/>
                  <a:gd name="T33" fmla="*/ 2383 h 7537"/>
                  <a:gd name="T34" fmla="*/ 690 w 8753"/>
                  <a:gd name="T35" fmla="*/ 2016 h 7537"/>
                  <a:gd name="T36" fmla="*/ 934 w 8753"/>
                  <a:gd name="T37" fmla="*/ 1674 h 7537"/>
                  <a:gd name="T38" fmla="*/ 1209 w 8753"/>
                  <a:gd name="T39" fmla="*/ 1357 h 7537"/>
                  <a:gd name="T40" fmla="*/ 1514 w 8753"/>
                  <a:gd name="T41" fmla="*/ 1067 h 7537"/>
                  <a:gd name="T42" fmla="*/ 1844 w 8753"/>
                  <a:gd name="T43" fmla="*/ 807 h 7537"/>
                  <a:gd name="T44" fmla="*/ 2199 w 8753"/>
                  <a:gd name="T45" fmla="*/ 580 h 7537"/>
                  <a:gd name="T46" fmla="*/ 2577 w 8753"/>
                  <a:gd name="T47" fmla="*/ 386 h 7537"/>
                  <a:gd name="T48" fmla="*/ 2975 w 8753"/>
                  <a:gd name="T49" fmla="*/ 230 h 7537"/>
                  <a:gd name="T50" fmla="*/ 3389 w 8753"/>
                  <a:gd name="T51" fmla="*/ 112 h 7537"/>
                  <a:gd name="T52" fmla="*/ 3820 w 8753"/>
                  <a:gd name="T53" fmla="*/ 35 h 7537"/>
                  <a:gd name="T54" fmla="*/ 4264 w 8753"/>
                  <a:gd name="T55" fmla="*/ 1 h 7537"/>
                  <a:gd name="T56" fmla="*/ 4490 w 8753"/>
                  <a:gd name="T57" fmla="*/ 1 h 7537"/>
                  <a:gd name="T58" fmla="*/ 4933 w 8753"/>
                  <a:gd name="T59" fmla="*/ 35 h 7537"/>
                  <a:gd name="T60" fmla="*/ 5364 w 8753"/>
                  <a:gd name="T61" fmla="*/ 112 h 7537"/>
                  <a:gd name="T62" fmla="*/ 5779 w 8753"/>
                  <a:gd name="T63" fmla="*/ 230 h 7537"/>
                  <a:gd name="T64" fmla="*/ 6176 w 8753"/>
                  <a:gd name="T65" fmla="*/ 386 h 7537"/>
                  <a:gd name="T66" fmla="*/ 6554 w 8753"/>
                  <a:gd name="T67" fmla="*/ 580 h 7537"/>
                  <a:gd name="T68" fmla="*/ 6909 w 8753"/>
                  <a:gd name="T69" fmla="*/ 807 h 7537"/>
                  <a:gd name="T70" fmla="*/ 7240 w 8753"/>
                  <a:gd name="T71" fmla="*/ 1067 h 7537"/>
                  <a:gd name="T72" fmla="*/ 7544 w 8753"/>
                  <a:gd name="T73" fmla="*/ 1357 h 7537"/>
                  <a:gd name="T74" fmla="*/ 7819 w 8753"/>
                  <a:gd name="T75" fmla="*/ 1674 h 7537"/>
                  <a:gd name="T76" fmla="*/ 8064 w 8753"/>
                  <a:gd name="T77" fmla="*/ 2016 h 7537"/>
                  <a:gd name="T78" fmla="*/ 8274 w 8753"/>
                  <a:gd name="T79" fmla="*/ 2383 h 7537"/>
                  <a:gd name="T80" fmla="*/ 8449 w 8753"/>
                  <a:gd name="T81" fmla="*/ 2771 h 7537"/>
                  <a:gd name="T82" fmla="*/ 8588 w 8753"/>
                  <a:gd name="T83" fmla="*/ 3176 h 7537"/>
                  <a:gd name="T84" fmla="*/ 8685 w 8753"/>
                  <a:gd name="T85" fmla="*/ 3598 h 7537"/>
                  <a:gd name="T86" fmla="*/ 8741 w 8753"/>
                  <a:gd name="T87" fmla="*/ 4036 h 7537"/>
                  <a:gd name="T88" fmla="*/ 8753 w 8753"/>
                  <a:gd name="T89" fmla="*/ 4372 h 7537"/>
                  <a:gd name="T90" fmla="*/ 8742 w 8753"/>
                  <a:gd name="T91" fmla="*/ 4703 h 7537"/>
                  <a:gd name="T92" fmla="*/ 8687 w 8753"/>
                  <a:gd name="T93" fmla="*/ 5136 h 7537"/>
                  <a:gd name="T94" fmla="*/ 8592 w 8753"/>
                  <a:gd name="T95" fmla="*/ 5557 h 7537"/>
                  <a:gd name="T96" fmla="*/ 8455 w 8753"/>
                  <a:gd name="T97" fmla="*/ 5966 h 7537"/>
                  <a:gd name="T98" fmla="*/ 8278 w 8753"/>
                  <a:gd name="T99" fmla="*/ 6359 h 7537"/>
                  <a:gd name="T100" fmla="*/ 8062 w 8753"/>
                  <a:gd name="T101" fmla="*/ 6733 h 7537"/>
                  <a:gd name="T102" fmla="*/ 7808 w 8753"/>
                  <a:gd name="T103" fmla="*/ 7086 h 7537"/>
                  <a:gd name="T104" fmla="*/ 7517 w 8753"/>
                  <a:gd name="T105" fmla="*/ 7416 h 7537"/>
                  <a:gd name="T106" fmla="*/ 7428 w 8753"/>
                  <a:gd name="T107" fmla="*/ 7504 h 7537"/>
                  <a:gd name="T108" fmla="*/ 7376 w 8753"/>
                  <a:gd name="T109" fmla="*/ 7531 h 7537"/>
                  <a:gd name="T110" fmla="*/ 7333 w 8753"/>
                  <a:gd name="T111" fmla="*/ 7537 h 7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8A36E330-D3D6-4D8F-BA2C-8D767D890FC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95906">
                <a:off x="1364" y="4698"/>
                <a:ext cx="321" cy="320"/>
              </a:xfrm>
              <a:custGeom>
                <a:avLst/>
                <a:gdLst>
                  <a:gd name="T0" fmla="*/ 151 w 2564"/>
                  <a:gd name="T1" fmla="*/ 2562 h 2562"/>
                  <a:gd name="T2" fmla="*/ 136 w 2564"/>
                  <a:gd name="T3" fmla="*/ 2561 h 2562"/>
                  <a:gd name="T4" fmla="*/ 108 w 2564"/>
                  <a:gd name="T5" fmla="*/ 2556 h 2562"/>
                  <a:gd name="T6" fmla="*/ 80 w 2564"/>
                  <a:gd name="T7" fmla="*/ 2545 h 2562"/>
                  <a:gd name="T8" fmla="*/ 55 w 2564"/>
                  <a:gd name="T9" fmla="*/ 2528 h 2562"/>
                  <a:gd name="T10" fmla="*/ 44 w 2564"/>
                  <a:gd name="T11" fmla="*/ 2518 h 2562"/>
                  <a:gd name="T12" fmla="*/ 33 w 2564"/>
                  <a:gd name="T13" fmla="*/ 2507 h 2562"/>
                  <a:gd name="T14" fmla="*/ 16 w 2564"/>
                  <a:gd name="T15" fmla="*/ 2481 h 2562"/>
                  <a:gd name="T16" fmla="*/ 5 w 2564"/>
                  <a:gd name="T17" fmla="*/ 2455 h 2562"/>
                  <a:gd name="T18" fmla="*/ 0 w 2564"/>
                  <a:gd name="T19" fmla="*/ 2426 h 2562"/>
                  <a:gd name="T20" fmla="*/ 0 w 2564"/>
                  <a:gd name="T21" fmla="*/ 2396 h 2562"/>
                  <a:gd name="T22" fmla="*/ 5 w 2564"/>
                  <a:gd name="T23" fmla="*/ 2369 h 2562"/>
                  <a:gd name="T24" fmla="*/ 16 w 2564"/>
                  <a:gd name="T25" fmla="*/ 2341 h 2562"/>
                  <a:gd name="T26" fmla="*/ 33 w 2564"/>
                  <a:gd name="T27" fmla="*/ 2316 h 2562"/>
                  <a:gd name="T28" fmla="*/ 44 w 2564"/>
                  <a:gd name="T29" fmla="*/ 2305 h 2562"/>
                  <a:gd name="T30" fmla="*/ 2308 w 2564"/>
                  <a:gd name="T31" fmla="*/ 44 h 2562"/>
                  <a:gd name="T32" fmla="*/ 2319 w 2564"/>
                  <a:gd name="T33" fmla="*/ 33 h 2562"/>
                  <a:gd name="T34" fmla="*/ 2344 w 2564"/>
                  <a:gd name="T35" fmla="*/ 16 h 2562"/>
                  <a:gd name="T36" fmla="*/ 2372 w 2564"/>
                  <a:gd name="T37" fmla="*/ 5 h 2562"/>
                  <a:gd name="T38" fmla="*/ 2400 w 2564"/>
                  <a:gd name="T39" fmla="*/ 0 h 2562"/>
                  <a:gd name="T40" fmla="*/ 2429 w 2564"/>
                  <a:gd name="T41" fmla="*/ 0 h 2562"/>
                  <a:gd name="T42" fmla="*/ 2458 w 2564"/>
                  <a:gd name="T43" fmla="*/ 5 h 2562"/>
                  <a:gd name="T44" fmla="*/ 2484 w 2564"/>
                  <a:gd name="T45" fmla="*/ 16 h 2562"/>
                  <a:gd name="T46" fmla="*/ 2510 w 2564"/>
                  <a:gd name="T47" fmla="*/ 33 h 2562"/>
                  <a:gd name="T48" fmla="*/ 2521 w 2564"/>
                  <a:gd name="T49" fmla="*/ 44 h 2562"/>
                  <a:gd name="T50" fmla="*/ 2532 w 2564"/>
                  <a:gd name="T51" fmla="*/ 55 h 2562"/>
                  <a:gd name="T52" fmla="*/ 2548 w 2564"/>
                  <a:gd name="T53" fmla="*/ 80 h 2562"/>
                  <a:gd name="T54" fmla="*/ 2559 w 2564"/>
                  <a:gd name="T55" fmla="*/ 107 h 2562"/>
                  <a:gd name="T56" fmla="*/ 2564 w 2564"/>
                  <a:gd name="T57" fmla="*/ 136 h 2562"/>
                  <a:gd name="T58" fmla="*/ 2564 w 2564"/>
                  <a:gd name="T59" fmla="*/ 165 h 2562"/>
                  <a:gd name="T60" fmla="*/ 2559 w 2564"/>
                  <a:gd name="T61" fmla="*/ 193 h 2562"/>
                  <a:gd name="T62" fmla="*/ 2548 w 2564"/>
                  <a:gd name="T63" fmla="*/ 220 h 2562"/>
                  <a:gd name="T64" fmla="*/ 2532 w 2564"/>
                  <a:gd name="T65" fmla="*/ 246 h 2562"/>
                  <a:gd name="T66" fmla="*/ 2521 w 2564"/>
                  <a:gd name="T67" fmla="*/ 257 h 2562"/>
                  <a:gd name="T68" fmla="*/ 257 w 2564"/>
                  <a:gd name="T69" fmla="*/ 2518 h 2562"/>
                  <a:gd name="T70" fmla="*/ 246 w 2564"/>
                  <a:gd name="T71" fmla="*/ 2528 h 2562"/>
                  <a:gd name="T72" fmla="*/ 220 w 2564"/>
                  <a:gd name="T73" fmla="*/ 2545 h 2562"/>
                  <a:gd name="T74" fmla="*/ 194 w 2564"/>
                  <a:gd name="T75" fmla="*/ 2556 h 2562"/>
                  <a:gd name="T76" fmla="*/ 165 w 2564"/>
                  <a:gd name="T77" fmla="*/ 2561 h 2562"/>
                  <a:gd name="T78" fmla="*/ 151 w 2564"/>
                  <a:gd name="T79" fmla="*/ 2562 h 2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10">
                <a:extLst>
                  <a:ext uri="{FF2B5EF4-FFF2-40B4-BE49-F238E27FC236}">
                    <a16:creationId xmlns:a16="http://schemas.microsoft.com/office/drawing/2014/main" id="{66C10E23-D219-4FF8-BE8C-21A005DC3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4888"/>
                <a:ext cx="114" cy="113"/>
              </a:xfrm>
              <a:custGeom>
                <a:avLst/>
                <a:gdLst>
                  <a:gd name="T0" fmla="*/ 453 w 905"/>
                  <a:gd name="T1" fmla="*/ 0 h 905"/>
                  <a:gd name="T2" fmla="*/ 499 w 905"/>
                  <a:gd name="T3" fmla="*/ 2 h 905"/>
                  <a:gd name="T4" fmla="*/ 587 w 905"/>
                  <a:gd name="T5" fmla="*/ 20 h 905"/>
                  <a:gd name="T6" fmla="*/ 668 w 905"/>
                  <a:gd name="T7" fmla="*/ 54 h 905"/>
                  <a:gd name="T8" fmla="*/ 741 w 905"/>
                  <a:gd name="T9" fmla="*/ 104 h 905"/>
                  <a:gd name="T10" fmla="*/ 803 w 905"/>
                  <a:gd name="T11" fmla="*/ 164 h 905"/>
                  <a:gd name="T12" fmla="*/ 851 w 905"/>
                  <a:gd name="T13" fmla="*/ 237 h 905"/>
                  <a:gd name="T14" fmla="*/ 886 w 905"/>
                  <a:gd name="T15" fmla="*/ 318 h 905"/>
                  <a:gd name="T16" fmla="*/ 904 w 905"/>
                  <a:gd name="T17" fmla="*/ 406 h 905"/>
                  <a:gd name="T18" fmla="*/ 905 w 905"/>
                  <a:gd name="T19" fmla="*/ 453 h 905"/>
                  <a:gd name="T20" fmla="*/ 904 w 905"/>
                  <a:gd name="T21" fmla="*/ 499 h 905"/>
                  <a:gd name="T22" fmla="*/ 886 w 905"/>
                  <a:gd name="T23" fmla="*/ 587 h 905"/>
                  <a:gd name="T24" fmla="*/ 851 w 905"/>
                  <a:gd name="T25" fmla="*/ 668 h 905"/>
                  <a:gd name="T26" fmla="*/ 803 w 905"/>
                  <a:gd name="T27" fmla="*/ 741 h 905"/>
                  <a:gd name="T28" fmla="*/ 741 w 905"/>
                  <a:gd name="T29" fmla="*/ 802 h 905"/>
                  <a:gd name="T30" fmla="*/ 668 w 905"/>
                  <a:gd name="T31" fmla="*/ 851 h 905"/>
                  <a:gd name="T32" fmla="*/ 587 w 905"/>
                  <a:gd name="T33" fmla="*/ 885 h 905"/>
                  <a:gd name="T34" fmla="*/ 499 w 905"/>
                  <a:gd name="T35" fmla="*/ 904 h 905"/>
                  <a:gd name="T36" fmla="*/ 453 w 905"/>
                  <a:gd name="T37" fmla="*/ 905 h 905"/>
                  <a:gd name="T38" fmla="*/ 406 w 905"/>
                  <a:gd name="T39" fmla="*/ 904 h 905"/>
                  <a:gd name="T40" fmla="*/ 318 w 905"/>
                  <a:gd name="T41" fmla="*/ 885 h 905"/>
                  <a:gd name="T42" fmla="*/ 237 w 905"/>
                  <a:gd name="T43" fmla="*/ 851 h 905"/>
                  <a:gd name="T44" fmla="*/ 164 w 905"/>
                  <a:gd name="T45" fmla="*/ 802 h 905"/>
                  <a:gd name="T46" fmla="*/ 103 w 905"/>
                  <a:gd name="T47" fmla="*/ 741 h 905"/>
                  <a:gd name="T48" fmla="*/ 54 w 905"/>
                  <a:gd name="T49" fmla="*/ 668 h 905"/>
                  <a:gd name="T50" fmla="*/ 19 w 905"/>
                  <a:gd name="T51" fmla="*/ 587 h 905"/>
                  <a:gd name="T52" fmla="*/ 2 w 905"/>
                  <a:gd name="T53" fmla="*/ 499 h 905"/>
                  <a:gd name="T54" fmla="*/ 0 w 905"/>
                  <a:gd name="T55" fmla="*/ 453 h 905"/>
                  <a:gd name="T56" fmla="*/ 2 w 905"/>
                  <a:gd name="T57" fmla="*/ 406 h 905"/>
                  <a:gd name="T58" fmla="*/ 19 w 905"/>
                  <a:gd name="T59" fmla="*/ 318 h 905"/>
                  <a:gd name="T60" fmla="*/ 54 w 905"/>
                  <a:gd name="T61" fmla="*/ 237 h 905"/>
                  <a:gd name="T62" fmla="*/ 103 w 905"/>
                  <a:gd name="T63" fmla="*/ 164 h 905"/>
                  <a:gd name="T64" fmla="*/ 164 w 905"/>
                  <a:gd name="T65" fmla="*/ 104 h 905"/>
                  <a:gd name="T66" fmla="*/ 237 w 905"/>
                  <a:gd name="T67" fmla="*/ 54 h 905"/>
                  <a:gd name="T68" fmla="*/ 318 w 905"/>
                  <a:gd name="T69" fmla="*/ 20 h 905"/>
                  <a:gd name="T70" fmla="*/ 406 w 905"/>
                  <a:gd name="T71" fmla="*/ 2 h 905"/>
                  <a:gd name="T72" fmla="*/ 453 w 905"/>
                  <a:gd name="T73" fmla="*/ 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0DBA18B3-4C2C-4581-9AF7-BD71D20E7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" y="4926"/>
                <a:ext cx="94" cy="37"/>
              </a:xfrm>
              <a:custGeom>
                <a:avLst/>
                <a:gdLst>
                  <a:gd name="T0" fmla="*/ 603 w 754"/>
                  <a:gd name="T1" fmla="*/ 302 h 302"/>
                  <a:gd name="T2" fmla="*/ 151 w 754"/>
                  <a:gd name="T3" fmla="*/ 302 h 302"/>
                  <a:gd name="T4" fmla="*/ 136 w 754"/>
                  <a:gd name="T5" fmla="*/ 301 h 302"/>
                  <a:gd name="T6" fmla="*/ 106 w 754"/>
                  <a:gd name="T7" fmla="*/ 294 h 302"/>
                  <a:gd name="T8" fmla="*/ 78 w 754"/>
                  <a:gd name="T9" fmla="*/ 283 h 302"/>
                  <a:gd name="T10" fmla="*/ 55 w 754"/>
                  <a:gd name="T11" fmla="*/ 267 h 302"/>
                  <a:gd name="T12" fmla="*/ 34 w 754"/>
                  <a:gd name="T13" fmla="*/ 246 h 302"/>
                  <a:gd name="T14" fmla="*/ 18 w 754"/>
                  <a:gd name="T15" fmla="*/ 223 h 302"/>
                  <a:gd name="T16" fmla="*/ 6 w 754"/>
                  <a:gd name="T17" fmla="*/ 196 h 302"/>
                  <a:gd name="T18" fmla="*/ 0 w 754"/>
                  <a:gd name="T19" fmla="*/ 166 h 302"/>
                  <a:gd name="T20" fmla="*/ 0 w 754"/>
                  <a:gd name="T21" fmla="*/ 151 h 302"/>
                  <a:gd name="T22" fmla="*/ 0 w 754"/>
                  <a:gd name="T23" fmla="*/ 136 h 302"/>
                  <a:gd name="T24" fmla="*/ 6 w 754"/>
                  <a:gd name="T25" fmla="*/ 106 h 302"/>
                  <a:gd name="T26" fmla="*/ 18 w 754"/>
                  <a:gd name="T27" fmla="*/ 78 h 302"/>
                  <a:gd name="T28" fmla="*/ 34 w 754"/>
                  <a:gd name="T29" fmla="*/ 55 h 302"/>
                  <a:gd name="T30" fmla="*/ 55 w 754"/>
                  <a:gd name="T31" fmla="*/ 34 h 302"/>
                  <a:gd name="T32" fmla="*/ 78 w 754"/>
                  <a:gd name="T33" fmla="*/ 18 h 302"/>
                  <a:gd name="T34" fmla="*/ 106 w 754"/>
                  <a:gd name="T35" fmla="*/ 7 h 302"/>
                  <a:gd name="T36" fmla="*/ 136 w 754"/>
                  <a:gd name="T37" fmla="*/ 0 h 302"/>
                  <a:gd name="T38" fmla="*/ 151 w 754"/>
                  <a:gd name="T39" fmla="*/ 0 h 302"/>
                  <a:gd name="T40" fmla="*/ 603 w 754"/>
                  <a:gd name="T41" fmla="*/ 0 h 302"/>
                  <a:gd name="T42" fmla="*/ 619 w 754"/>
                  <a:gd name="T43" fmla="*/ 0 h 302"/>
                  <a:gd name="T44" fmla="*/ 648 w 754"/>
                  <a:gd name="T45" fmla="*/ 7 h 302"/>
                  <a:gd name="T46" fmla="*/ 675 w 754"/>
                  <a:gd name="T47" fmla="*/ 18 h 302"/>
                  <a:gd name="T48" fmla="*/ 700 w 754"/>
                  <a:gd name="T49" fmla="*/ 34 h 302"/>
                  <a:gd name="T50" fmla="*/ 720 w 754"/>
                  <a:gd name="T51" fmla="*/ 55 h 302"/>
                  <a:gd name="T52" fmla="*/ 737 w 754"/>
                  <a:gd name="T53" fmla="*/ 78 h 302"/>
                  <a:gd name="T54" fmla="*/ 748 w 754"/>
                  <a:gd name="T55" fmla="*/ 106 h 302"/>
                  <a:gd name="T56" fmla="*/ 754 w 754"/>
                  <a:gd name="T57" fmla="*/ 136 h 302"/>
                  <a:gd name="T58" fmla="*/ 754 w 754"/>
                  <a:gd name="T59" fmla="*/ 151 h 302"/>
                  <a:gd name="T60" fmla="*/ 754 w 754"/>
                  <a:gd name="T61" fmla="*/ 166 h 302"/>
                  <a:gd name="T62" fmla="*/ 748 w 754"/>
                  <a:gd name="T63" fmla="*/ 196 h 302"/>
                  <a:gd name="T64" fmla="*/ 737 w 754"/>
                  <a:gd name="T65" fmla="*/ 223 h 302"/>
                  <a:gd name="T66" fmla="*/ 720 w 754"/>
                  <a:gd name="T67" fmla="*/ 246 h 302"/>
                  <a:gd name="T68" fmla="*/ 700 w 754"/>
                  <a:gd name="T69" fmla="*/ 267 h 302"/>
                  <a:gd name="T70" fmla="*/ 675 w 754"/>
                  <a:gd name="T71" fmla="*/ 283 h 302"/>
                  <a:gd name="T72" fmla="*/ 648 w 754"/>
                  <a:gd name="T73" fmla="*/ 294 h 302"/>
                  <a:gd name="T74" fmla="*/ 619 w 754"/>
                  <a:gd name="T75" fmla="*/ 301 h 302"/>
                  <a:gd name="T76" fmla="*/ 603 w 754"/>
                  <a:gd name="T77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7FC3FD04-C5E8-426D-BA65-6FE049A29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4" y="4926"/>
                <a:ext cx="95" cy="37"/>
              </a:xfrm>
              <a:custGeom>
                <a:avLst/>
                <a:gdLst>
                  <a:gd name="T0" fmla="*/ 604 w 755"/>
                  <a:gd name="T1" fmla="*/ 302 h 302"/>
                  <a:gd name="T2" fmla="*/ 151 w 755"/>
                  <a:gd name="T3" fmla="*/ 302 h 302"/>
                  <a:gd name="T4" fmla="*/ 135 w 755"/>
                  <a:gd name="T5" fmla="*/ 301 h 302"/>
                  <a:gd name="T6" fmla="*/ 106 w 755"/>
                  <a:gd name="T7" fmla="*/ 294 h 302"/>
                  <a:gd name="T8" fmla="*/ 79 w 755"/>
                  <a:gd name="T9" fmla="*/ 283 h 302"/>
                  <a:gd name="T10" fmla="*/ 55 w 755"/>
                  <a:gd name="T11" fmla="*/ 267 h 302"/>
                  <a:gd name="T12" fmla="*/ 35 w 755"/>
                  <a:gd name="T13" fmla="*/ 246 h 302"/>
                  <a:gd name="T14" fmla="*/ 18 w 755"/>
                  <a:gd name="T15" fmla="*/ 223 h 302"/>
                  <a:gd name="T16" fmla="*/ 7 w 755"/>
                  <a:gd name="T17" fmla="*/ 196 h 302"/>
                  <a:gd name="T18" fmla="*/ 1 w 755"/>
                  <a:gd name="T19" fmla="*/ 166 h 302"/>
                  <a:gd name="T20" fmla="*/ 0 w 755"/>
                  <a:gd name="T21" fmla="*/ 151 h 302"/>
                  <a:gd name="T22" fmla="*/ 1 w 755"/>
                  <a:gd name="T23" fmla="*/ 136 h 302"/>
                  <a:gd name="T24" fmla="*/ 7 w 755"/>
                  <a:gd name="T25" fmla="*/ 106 h 302"/>
                  <a:gd name="T26" fmla="*/ 18 w 755"/>
                  <a:gd name="T27" fmla="*/ 78 h 302"/>
                  <a:gd name="T28" fmla="*/ 35 w 755"/>
                  <a:gd name="T29" fmla="*/ 55 h 302"/>
                  <a:gd name="T30" fmla="*/ 55 w 755"/>
                  <a:gd name="T31" fmla="*/ 34 h 302"/>
                  <a:gd name="T32" fmla="*/ 79 w 755"/>
                  <a:gd name="T33" fmla="*/ 18 h 302"/>
                  <a:gd name="T34" fmla="*/ 106 w 755"/>
                  <a:gd name="T35" fmla="*/ 7 h 302"/>
                  <a:gd name="T36" fmla="*/ 135 w 755"/>
                  <a:gd name="T37" fmla="*/ 0 h 302"/>
                  <a:gd name="T38" fmla="*/ 151 w 755"/>
                  <a:gd name="T39" fmla="*/ 0 h 302"/>
                  <a:gd name="T40" fmla="*/ 604 w 755"/>
                  <a:gd name="T41" fmla="*/ 0 h 302"/>
                  <a:gd name="T42" fmla="*/ 619 w 755"/>
                  <a:gd name="T43" fmla="*/ 0 h 302"/>
                  <a:gd name="T44" fmla="*/ 649 w 755"/>
                  <a:gd name="T45" fmla="*/ 7 h 302"/>
                  <a:gd name="T46" fmla="*/ 676 w 755"/>
                  <a:gd name="T47" fmla="*/ 18 h 302"/>
                  <a:gd name="T48" fmla="*/ 699 w 755"/>
                  <a:gd name="T49" fmla="*/ 34 h 302"/>
                  <a:gd name="T50" fmla="*/ 720 w 755"/>
                  <a:gd name="T51" fmla="*/ 55 h 302"/>
                  <a:gd name="T52" fmla="*/ 736 w 755"/>
                  <a:gd name="T53" fmla="*/ 78 h 302"/>
                  <a:gd name="T54" fmla="*/ 748 w 755"/>
                  <a:gd name="T55" fmla="*/ 106 h 302"/>
                  <a:gd name="T56" fmla="*/ 754 w 755"/>
                  <a:gd name="T57" fmla="*/ 136 h 302"/>
                  <a:gd name="T58" fmla="*/ 755 w 755"/>
                  <a:gd name="T59" fmla="*/ 151 h 302"/>
                  <a:gd name="T60" fmla="*/ 754 w 755"/>
                  <a:gd name="T61" fmla="*/ 166 h 302"/>
                  <a:gd name="T62" fmla="*/ 748 w 755"/>
                  <a:gd name="T63" fmla="*/ 196 h 302"/>
                  <a:gd name="T64" fmla="*/ 736 w 755"/>
                  <a:gd name="T65" fmla="*/ 223 h 302"/>
                  <a:gd name="T66" fmla="*/ 720 w 755"/>
                  <a:gd name="T67" fmla="*/ 246 h 302"/>
                  <a:gd name="T68" fmla="*/ 699 w 755"/>
                  <a:gd name="T69" fmla="*/ 267 h 302"/>
                  <a:gd name="T70" fmla="*/ 676 w 755"/>
                  <a:gd name="T71" fmla="*/ 283 h 302"/>
                  <a:gd name="T72" fmla="*/ 649 w 755"/>
                  <a:gd name="T73" fmla="*/ 294 h 302"/>
                  <a:gd name="T74" fmla="*/ 619 w 755"/>
                  <a:gd name="T75" fmla="*/ 301 h 302"/>
                  <a:gd name="T76" fmla="*/ 604 w 755"/>
                  <a:gd name="T77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13">
                <a:extLst>
                  <a:ext uri="{FF2B5EF4-FFF2-40B4-BE49-F238E27FC236}">
                    <a16:creationId xmlns:a16="http://schemas.microsoft.com/office/drawing/2014/main" id="{60BB8D7A-EBC2-4B9D-92E8-63F81AC34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" y="4473"/>
                <a:ext cx="38" cy="95"/>
              </a:xfrm>
              <a:custGeom>
                <a:avLst/>
                <a:gdLst>
                  <a:gd name="T0" fmla="*/ 151 w 302"/>
                  <a:gd name="T1" fmla="*/ 754 h 754"/>
                  <a:gd name="T2" fmla="*/ 136 w 302"/>
                  <a:gd name="T3" fmla="*/ 754 h 754"/>
                  <a:gd name="T4" fmla="*/ 106 w 302"/>
                  <a:gd name="T5" fmla="*/ 747 h 754"/>
                  <a:gd name="T6" fmla="*/ 78 w 302"/>
                  <a:gd name="T7" fmla="*/ 736 h 754"/>
                  <a:gd name="T8" fmla="*/ 55 w 302"/>
                  <a:gd name="T9" fmla="*/ 720 h 754"/>
                  <a:gd name="T10" fmla="*/ 34 w 302"/>
                  <a:gd name="T11" fmla="*/ 699 h 754"/>
                  <a:gd name="T12" fmla="*/ 18 w 302"/>
                  <a:gd name="T13" fmla="*/ 675 h 754"/>
                  <a:gd name="T14" fmla="*/ 6 w 302"/>
                  <a:gd name="T15" fmla="*/ 648 h 754"/>
                  <a:gd name="T16" fmla="*/ 0 w 302"/>
                  <a:gd name="T17" fmla="*/ 618 h 754"/>
                  <a:gd name="T18" fmla="*/ 0 w 302"/>
                  <a:gd name="T19" fmla="*/ 603 h 754"/>
                  <a:gd name="T20" fmla="*/ 0 w 302"/>
                  <a:gd name="T21" fmla="*/ 151 h 754"/>
                  <a:gd name="T22" fmla="*/ 0 w 302"/>
                  <a:gd name="T23" fmla="*/ 136 h 754"/>
                  <a:gd name="T24" fmla="*/ 6 w 302"/>
                  <a:gd name="T25" fmla="*/ 106 h 754"/>
                  <a:gd name="T26" fmla="*/ 18 w 302"/>
                  <a:gd name="T27" fmla="*/ 78 h 754"/>
                  <a:gd name="T28" fmla="*/ 34 w 302"/>
                  <a:gd name="T29" fmla="*/ 55 h 754"/>
                  <a:gd name="T30" fmla="*/ 55 w 302"/>
                  <a:gd name="T31" fmla="*/ 34 h 754"/>
                  <a:gd name="T32" fmla="*/ 78 w 302"/>
                  <a:gd name="T33" fmla="*/ 18 h 754"/>
                  <a:gd name="T34" fmla="*/ 106 w 302"/>
                  <a:gd name="T35" fmla="*/ 7 h 754"/>
                  <a:gd name="T36" fmla="*/ 136 w 302"/>
                  <a:gd name="T37" fmla="*/ 0 h 754"/>
                  <a:gd name="T38" fmla="*/ 151 w 302"/>
                  <a:gd name="T39" fmla="*/ 0 h 754"/>
                  <a:gd name="T40" fmla="*/ 166 w 302"/>
                  <a:gd name="T41" fmla="*/ 0 h 754"/>
                  <a:gd name="T42" fmla="*/ 196 w 302"/>
                  <a:gd name="T43" fmla="*/ 7 h 754"/>
                  <a:gd name="T44" fmla="*/ 223 w 302"/>
                  <a:gd name="T45" fmla="*/ 18 h 754"/>
                  <a:gd name="T46" fmla="*/ 246 w 302"/>
                  <a:gd name="T47" fmla="*/ 34 h 754"/>
                  <a:gd name="T48" fmla="*/ 267 w 302"/>
                  <a:gd name="T49" fmla="*/ 55 h 754"/>
                  <a:gd name="T50" fmla="*/ 283 w 302"/>
                  <a:gd name="T51" fmla="*/ 78 h 754"/>
                  <a:gd name="T52" fmla="*/ 295 w 302"/>
                  <a:gd name="T53" fmla="*/ 106 h 754"/>
                  <a:gd name="T54" fmla="*/ 301 w 302"/>
                  <a:gd name="T55" fmla="*/ 136 h 754"/>
                  <a:gd name="T56" fmla="*/ 302 w 302"/>
                  <a:gd name="T57" fmla="*/ 151 h 754"/>
                  <a:gd name="T58" fmla="*/ 302 w 302"/>
                  <a:gd name="T59" fmla="*/ 603 h 754"/>
                  <a:gd name="T60" fmla="*/ 301 w 302"/>
                  <a:gd name="T61" fmla="*/ 618 h 754"/>
                  <a:gd name="T62" fmla="*/ 295 w 302"/>
                  <a:gd name="T63" fmla="*/ 648 h 754"/>
                  <a:gd name="T64" fmla="*/ 283 w 302"/>
                  <a:gd name="T65" fmla="*/ 675 h 754"/>
                  <a:gd name="T66" fmla="*/ 267 w 302"/>
                  <a:gd name="T67" fmla="*/ 699 h 754"/>
                  <a:gd name="T68" fmla="*/ 246 w 302"/>
                  <a:gd name="T69" fmla="*/ 720 h 754"/>
                  <a:gd name="T70" fmla="*/ 223 w 302"/>
                  <a:gd name="T71" fmla="*/ 736 h 754"/>
                  <a:gd name="T72" fmla="*/ 196 w 302"/>
                  <a:gd name="T73" fmla="*/ 747 h 754"/>
                  <a:gd name="T74" fmla="*/ 166 w 302"/>
                  <a:gd name="T75" fmla="*/ 754 h 754"/>
                  <a:gd name="T76" fmla="*/ 151 w 302"/>
                  <a:gd name="T77" fmla="*/ 754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14">
                <a:extLst>
                  <a:ext uri="{FF2B5EF4-FFF2-40B4-BE49-F238E27FC236}">
                    <a16:creationId xmlns:a16="http://schemas.microsoft.com/office/drawing/2014/main" id="{D4C29895-1861-4AD7-9CAD-598132221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4606"/>
                <a:ext cx="78" cy="77"/>
              </a:xfrm>
              <a:custGeom>
                <a:avLst/>
                <a:gdLst>
                  <a:gd name="T0" fmla="*/ 471 w 621"/>
                  <a:gd name="T1" fmla="*/ 621 h 621"/>
                  <a:gd name="T2" fmla="*/ 456 w 621"/>
                  <a:gd name="T3" fmla="*/ 621 h 621"/>
                  <a:gd name="T4" fmla="*/ 428 w 621"/>
                  <a:gd name="T5" fmla="*/ 615 h 621"/>
                  <a:gd name="T6" fmla="*/ 400 w 621"/>
                  <a:gd name="T7" fmla="*/ 603 h 621"/>
                  <a:gd name="T8" fmla="*/ 375 w 621"/>
                  <a:gd name="T9" fmla="*/ 587 h 621"/>
                  <a:gd name="T10" fmla="*/ 364 w 621"/>
                  <a:gd name="T11" fmla="*/ 577 h 621"/>
                  <a:gd name="T12" fmla="*/ 44 w 621"/>
                  <a:gd name="T13" fmla="*/ 257 h 621"/>
                  <a:gd name="T14" fmla="*/ 33 w 621"/>
                  <a:gd name="T15" fmla="*/ 246 h 621"/>
                  <a:gd name="T16" fmla="*/ 16 w 621"/>
                  <a:gd name="T17" fmla="*/ 220 h 621"/>
                  <a:gd name="T18" fmla="*/ 6 w 621"/>
                  <a:gd name="T19" fmla="*/ 194 h 621"/>
                  <a:gd name="T20" fmla="*/ 0 w 621"/>
                  <a:gd name="T21" fmla="*/ 165 h 621"/>
                  <a:gd name="T22" fmla="*/ 0 w 621"/>
                  <a:gd name="T23" fmla="*/ 136 h 621"/>
                  <a:gd name="T24" fmla="*/ 6 w 621"/>
                  <a:gd name="T25" fmla="*/ 108 h 621"/>
                  <a:gd name="T26" fmla="*/ 16 w 621"/>
                  <a:gd name="T27" fmla="*/ 80 h 621"/>
                  <a:gd name="T28" fmla="*/ 33 w 621"/>
                  <a:gd name="T29" fmla="*/ 55 h 621"/>
                  <a:gd name="T30" fmla="*/ 44 w 621"/>
                  <a:gd name="T31" fmla="*/ 44 h 621"/>
                  <a:gd name="T32" fmla="*/ 55 w 621"/>
                  <a:gd name="T33" fmla="*/ 33 h 621"/>
                  <a:gd name="T34" fmla="*/ 80 w 621"/>
                  <a:gd name="T35" fmla="*/ 16 h 621"/>
                  <a:gd name="T36" fmla="*/ 108 w 621"/>
                  <a:gd name="T37" fmla="*/ 6 h 621"/>
                  <a:gd name="T38" fmla="*/ 136 w 621"/>
                  <a:gd name="T39" fmla="*/ 0 h 621"/>
                  <a:gd name="T40" fmla="*/ 165 w 621"/>
                  <a:gd name="T41" fmla="*/ 0 h 621"/>
                  <a:gd name="T42" fmla="*/ 194 w 621"/>
                  <a:gd name="T43" fmla="*/ 6 h 621"/>
                  <a:gd name="T44" fmla="*/ 220 w 621"/>
                  <a:gd name="T45" fmla="*/ 16 h 621"/>
                  <a:gd name="T46" fmla="*/ 246 w 621"/>
                  <a:gd name="T47" fmla="*/ 33 h 621"/>
                  <a:gd name="T48" fmla="*/ 257 w 621"/>
                  <a:gd name="T49" fmla="*/ 44 h 621"/>
                  <a:gd name="T50" fmla="*/ 577 w 621"/>
                  <a:gd name="T51" fmla="*/ 364 h 621"/>
                  <a:gd name="T52" fmla="*/ 588 w 621"/>
                  <a:gd name="T53" fmla="*/ 375 h 621"/>
                  <a:gd name="T54" fmla="*/ 604 w 621"/>
                  <a:gd name="T55" fmla="*/ 400 h 621"/>
                  <a:gd name="T56" fmla="*/ 615 w 621"/>
                  <a:gd name="T57" fmla="*/ 427 h 621"/>
                  <a:gd name="T58" fmla="*/ 621 w 621"/>
                  <a:gd name="T59" fmla="*/ 456 h 621"/>
                  <a:gd name="T60" fmla="*/ 621 w 621"/>
                  <a:gd name="T61" fmla="*/ 485 h 621"/>
                  <a:gd name="T62" fmla="*/ 615 w 621"/>
                  <a:gd name="T63" fmla="*/ 513 h 621"/>
                  <a:gd name="T64" fmla="*/ 604 w 621"/>
                  <a:gd name="T65" fmla="*/ 540 h 621"/>
                  <a:gd name="T66" fmla="*/ 588 w 621"/>
                  <a:gd name="T67" fmla="*/ 566 h 621"/>
                  <a:gd name="T68" fmla="*/ 577 w 621"/>
                  <a:gd name="T69" fmla="*/ 577 h 621"/>
                  <a:gd name="T70" fmla="*/ 566 w 621"/>
                  <a:gd name="T71" fmla="*/ 587 h 621"/>
                  <a:gd name="T72" fmla="*/ 540 w 621"/>
                  <a:gd name="T73" fmla="*/ 603 h 621"/>
                  <a:gd name="T74" fmla="*/ 514 w 621"/>
                  <a:gd name="T75" fmla="*/ 615 h 621"/>
                  <a:gd name="T76" fmla="*/ 485 w 621"/>
                  <a:gd name="T77" fmla="*/ 621 h 621"/>
                  <a:gd name="T78" fmla="*/ 471 w 621"/>
                  <a:gd name="T79" fmla="*/ 62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15">
                <a:extLst>
                  <a:ext uri="{FF2B5EF4-FFF2-40B4-BE49-F238E27FC236}">
                    <a16:creationId xmlns:a16="http://schemas.microsoft.com/office/drawing/2014/main" id="{D8FA9CE7-FEFC-43EC-A3F5-269CF7D3C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8" y="4606"/>
                <a:ext cx="78" cy="77"/>
              </a:xfrm>
              <a:custGeom>
                <a:avLst/>
                <a:gdLst>
                  <a:gd name="T0" fmla="*/ 149 w 620"/>
                  <a:gd name="T1" fmla="*/ 621 h 621"/>
                  <a:gd name="T2" fmla="*/ 135 w 620"/>
                  <a:gd name="T3" fmla="*/ 621 h 621"/>
                  <a:gd name="T4" fmla="*/ 107 w 620"/>
                  <a:gd name="T5" fmla="*/ 615 h 621"/>
                  <a:gd name="T6" fmla="*/ 80 w 620"/>
                  <a:gd name="T7" fmla="*/ 603 h 621"/>
                  <a:gd name="T8" fmla="*/ 54 w 620"/>
                  <a:gd name="T9" fmla="*/ 587 h 621"/>
                  <a:gd name="T10" fmla="*/ 43 w 620"/>
                  <a:gd name="T11" fmla="*/ 577 h 621"/>
                  <a:gd name="T12" fmla="*/ 32 w 620"/>
                  <a:gd name="T13" fmla="*/ 566 h 621"/>
                  <a:gd name="T14" fmla="*/ 16 w 620"/>
                  <a:gd name="T15" fmla="*/ 540 h 621"/>
                  <a:gd name="T16" fmla="*/ 5 w 620"/>
                  <a:gd name="T17" fmla="*/ 513 h 621"/>
                  <a:gd name="T18" fmla="*/ 0 w 620"/>
                  <a:gd name="T19" fmla="*/ 485 h 621"/>
                  <a:gd name="T20" fmla="*/ 0 w 620"/>
                  <a:gd name="T21" fmla="*/ 456 h 621"/>
                  <a:gd name="T22" fmla="*/ 5 w 620"/>
                  <a:gd name="T23" fmla="*/ 427 h 621"/>
                  <a:gd name="T24" fmla="*/ 16 w 620"/>
                  <a:gd name="T25" fmla="*/ 400 h 621"/>
                  <a:gd name="T26" fmla="*/ 32 w 620"/>
                  <a:gd name="T27" fmla="*/ 375 h 621"/>
                  <a:gd name="T28" fmla="*/ 43 w 620"/>
                  <a:gd name="T29" fmla="*/ 364 h 621"/>
                  <a:gd name="T30" fmla="*/ 364 w 620"/>
                  <a:gd name="T31" fmla="*/ 44 h 621"/>
                  <a:gd name="T32" fmla="*/ 375 w 620"/>
                  <a:gd name="T33" fmla="*/ 33 h 621"/>
                  <a:gd name="T34" fmla="*/ 400 w 620"/>
                  <a:gd name="T35" fmla="*/ 16 h 621"/>
                  <a:gd name="T36" fmla="*/ 427 w 620"/>
                  <a:gd name="T37" fmla="*/ 6 h 621"/>
                  <a:gd name="T38" fmla="*/ 455 w 620"/>
                  <a:gd name="T39" fmla="*/ 0 h 621"/>
                  <a:gd name="T40" fmla="*/ 485 w 620"/>
                  <a:gd name="T41" fmla="*/ 0 h 621"/>
                  <a:gd name="T42" fmla="*/ 512 w 620"/>
                  <a:gd name="T43" fmla="*/ 6 h 621"/>
                  <a:gd name="T44" fmla="*/ 540 w 620"/>
                  <a:gd name="T45" fmla="*/ 16 h 621"/>
                  <a:gd name="T46" fmla="*/ 565 w 620"/>
                  <a:gd name="T47" fmla="*/ 33 h 621"/>
                  <a:gd name="T48" fmla="*/ 577 w 620"/>
                  <a:gd name="T49" fmla="*/ 44 h 621"/>
                  <a:gd name="T50" fmla="*/ 587 w 620"/>
                  <a:gd name="T51" fmla="*/ 55 h 621"/>
                  <a:gd name="T52" fmla="*/ 604 w 620"/>
                  <a:gd name="T53" fmla="*/ 80 h 621"/>
                  <a:gd name="T54" fmla="*/ 615 w 620"/>
                  <a:gd name="T55" fmla="*/ 108 h 621"/>
                  <a:gd name="T56" fmla="*/ 620 w 620"/>
                  <a:gd name="T57" fmla="*/ 136 h 621"/>
                  <a:gd name="T58" fmla="*/ 620 w 620"/>
                  <a:gd name="T59" fmla="*/ 165 h 621"/>
                  <a:gd name="T60" fmla="*/ 615 w 620"/>
                  <a:gd name="T61" fmla="*/ 194 h 621"/>
                  <a:gd name="T62" fmla="*/ 604 w 620"/>
                  <a:gd name="T63" fmla="*/ 220 h 621"/>
                  <a:gd name="T64" fmla="*/ 587 w 620"/>
                  <a:gd name="T65" fmla="*/ 246 h 621"/>
                  <a:gd name="T66" fmla="*/ 577 w 620"/>
                  <a:gd name="T67" fmla="*/ 257 h 621"/>
                  <a:gd name="T68" fmla="*/ 256 w 620"/>
                  <a:gd name="T69" fmla="*/ 577 h 621"/>
                  <a:gd name="T70" fmla="*/ 245 w 620"/>
                  <a:gd name="T71" fmla="*/ 587 h 621"/>
                  <a:gd name="T72" fmla="*/ 220 w 620"/>
                  <a:gd name="T73" fmla="*/ 603 h 621"/>
                  <a:gd name="T74" fmla="*/ 192 w 620"/>
                  <a:gd name="T75" fmla="*/ 615 h 621"/>
                  <a:gd name="T76" fmla="*/ 165 w 620"/>
                  <a:gd name="T77" fmla="*/ 621 h 621"/>
                  <a:gd name="T78" fmla="*/ 149 w 620"/>
                  <a:gd name="T79" fmla="*/ 62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16">
                <a:extLst>
                  <a:ext uri="{FF2B5EF4-FFF2-40B4-BE49-F238E27FC236}">
                    <a16:creationId xmlns:a16="http://schemas.microsoft.com/office/drawing/2014/main" id="{F689240A-598C-47AD-8CDC-4E7E6F3A4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5077"/>
                <a:ext cx="90" cy="59"/>
              </a:xfrm>
              <a:custGeom>
                <a:avLst/>
                <a:gdLst>
                  <a:gd name="T0" fmla="*/ 150 w 719"/>
                  <a:gd name="T1" fmla="*/ 475 h 475"/>
                  <a:gd name="T2" fmla="*/ 128 w 719"/>
                  <a:gd name="T3" fmla="*/ 474 h 475"/>
                  <a:gd name="T4" fmla="*/ 86 w 719"/>
                  <a:gd name="T5" fmla="*/ 462 h 475"/>
                  <a:gd name="T6" fmla="*/ 49 w 719"/>
                  <a:gd name="T7" fmla="*/ 437 h 475"/>
                  <a:gd name="T8" fmla="*/ 21 w 719"/>
                  <a:gd name="T9" fmla="*/ 403 h 475"/>
                  <a:gd name="T10" fmla="*/ 11 w 719"/>
                  <a:gd name="T11" fmla="*/ 382 h 475"/>
                  <a:gd name="T12" fmla="*/ 5 w 719"/>
                  <a:gd name="T13" fmla="*/ 367 h 475"/>
                  <a:gd name="T14" fmla="*/ 0 w 719"/>
                  <a:gd name="T15" fmla="*/ 338 h 475"/>
                  <a:gd name="T16" fmla="*/ 0 w 719"/>
                  <a:gd name="T17" fmla="*/ 309 h 475"/>
                  <a:gd name="T18" fmla="*/ 6 w 719"/>
                  <a:gd name="T19" fmla="*/ 280 h 475"/>
                  <a:gd name="T20" fmla="*/ 17 w 719"/>
                  <a:gd name="T21" fmla="*/ 254 h 475"/>
                  <a:gd name="T22" fmla="*/ 33 w 719"/>
                  <a:gd name="T23" fmla="*/ 229 h 475"/>
                  <a:gd name="T24" fmla="*/ 53 w 719"/>
                  <a:gd name="T25" fmla="*/ 208 h 475"/>
                  <a:gd name="T26" fmla="*/ 78 w 719"/>
                  <a:gd name="T27" fmla="*/ 191 h 475"/>
                  <a:gd name="T28" fmla="*/ 92 w 719"/>
                  <a:gd name="T29" fmla="*/ 185 h 475"/>
                  <a:gd name="T30" fmla="*/ 511 w 719"/>
                  <a:gd name="T31" fmla="*/ 12 h 475"/>
                  <a:gd name="T32" fmla="*/ 525 w 719"/>
                  <a:gd name="T33" fmla="*/ 7 h 475"/>
                  <a:gd name="T34" fmla="*/ 555 w 719"/>
                  <a:gd name="T35" fmla="*/ 0 h 475"/>
                  <a:gd name="T36" fmla="*/ 584 w 719"/>
                  <a:gd name="T37" fmla="*/ 2 h 475"/>
                  <a:gd name="T38" fmla="*/ 613 w 719"/>
                  <a:gd name="T39" fmla="*/ 7 h 475"/>
                  <a:gd name="T40" fmla="*/ 639 w 719"/>
                  <a:gd name="T41" fmla="*/ 18 h 475"/>
                  <a:gd name="T42" fmla="*/ 664 w 719"/>
                  <a:gd name="T43" fmla="*/ 34 h 475"/>
                  <a:gd name="T44" fmla="*/ 684 w 719"/>
                  <a:gd name="T45" fmla="*/ 55 h 475"/>
                  <a:gd name="T46" fmla="*/ 702 w 719"/>
                  <a:gd name="T47" fmla="*/ 79 h 475"/>
                  <a:gd name="T48" fmla="*/ 708 w 719"/>
                  <a:gd name="T49" fmla="*/ 94 h 475"/>
                  <a:gd name="T50" fmla="*/ 713 w 719"/>
                  <a:gd name="T51" fmla="*/ 108 h 475"/>
                  <a:gd name="T52" fmla="*/ 719 w 719"/>
                  <a:gd name="T53" fmla="*/ 138 h 475"/>
                  <a:gd name="T54" fmla="*/ 719 w 719"/>
                  <a:gd name="T55" fmla="*/ 166 h 475"/>
                  <a:gd name="T56" fmla="*/ 713 w 719"/>
                  <a:gd name="T57" fmla="*/ 195 h 475"/>
                  <a:gd name="T58" fmla="*/ 702 w 719"/>
                  <a:gd name="T59" fmla="*/ 222 h 475"/>
                  <a:gd name="T60" fmla="*/ 686 w 719"/>
                  <a:gd name="T61" fmla="*/ 246 h 475"/>
                  <a:gd name="T62" fmla="*/ 666 w 719"/>
                  <a:gd name="T63" fmla="*/ 267 h 475"/>
                  <a:gd name="T64" fmla="*/ 640 w 719"/>
                  <a:gd name="T65" fmla="*/ 284 h 475"/>
                  <a:gd name="T66" fmla="*/ 627 w 719"/>
                  <a:gd name="T67" fmla="*/ 290 h 475"/>
                  <a:gd name="T68" fmla="*/ 208 w 719"/>
                  <a:gd name="T69" fmla="*/ 464 h 475"/>
                  <a:gd name="T70" fmla="*/ 194 w 719"/>
                  <a:gd name="T71" fmla="*/ 469 h 475"/>
                  <a:gd name="T72" fmla="*/ 165 w 719"/>
                  <a:gd name="T73" fmla="*/ 475 h 475"/>
                  <a:gd name="T74" fmla="*/ 150 w 719"/>
                  <a:gd name="T75" fmla="*/ 475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7">
                <a:extLst>
                  <a:ext uri="{FF2B5EF4-FFF2-40B4-BE49-F238E27FC236}">
                    <a16:creationId xmlns:a16="http://schemas.microsoft.com/office/drawing/2014/main" id="{8C978133-D7E2-4C2D-A418-59823CA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" y="4753"/>
                <a:ext cx="90" cy="59"/>
              </a:xfrm>
              <a:custGeom>
                <a:avLst/>
                <a:gdLst>
                  <a:gd name="T0" fmla="*/ 151 w 720"/>
                  <a:gd name="T1" fmla="*/ 474 h 474"/>
                  <a:gd name="T2" fmla="*/ 129 w 720"/>
                  <a:gd name="T3" fmla="*/ 472 h 474"/>
                  <a:gd name="T4" fmla="*/ 87 w 720"/>
                  <a:gd name="T5" fmla="*/ 460 h 474"/>
                  <a:gd name="T6" fmla="*/ 50 w 720"/>
                  <a:gd name="T7" fmla="*/ 437 h 474"/>
                  <a:gd name="T8" fmla="*/ 21 w 720"/>
                  <a:gd name="T9" fmla="*/ 402 h 474"/>
                  <a:gd name="T10" fmla="*/ 11 w 720"/>
                  <a:gd name="T11" fmla="*/ 381 h 474"/>
                  <a:gd name="T12" fmla="*/ 6 w 720"/>
                  <a:gd name="T13" fmla="*/ 367 h 474"/>
                  <a:gd name="T14" fmla="*/ 0 w 720"/>
                  <a:gd name="T15" fmla="*/ 337 h 474"/>
                  <a:gd name="T16" fmla="*/ 1 w 720"/>
                  <a:gd name="T17" fmla="*/ 308 h 474"/>
                  <a:gd name="T18" fmla="*/ 6 w 720"/>
                  <a:gd name="T19" fmla="*/ 279 h 474"/>
                  <a:gd name="T20" fmla="*/ 17 w 720"/>
                  <a:gd name="T21" fmla="*/ 252 h 474"/>
                  <a:gd name="T22" fmla="*/ 34 w 720"/>
                  <a:gd name="T23" fmla="*/ 229 h 474"/>
                  <a:gd name="T24" fmla="*/ 54 w 720"/>
                  <a:gd name="T25" fmla="*/ 207 h 474"/>
                  <a:gd name="T26" fmla="*/ 79 w 720"/>
                  <a:gd name="T27" fmla="*/ 191 h 474"/>
                  <a:gd name="T28" fmla="*/ 93 w 720"/>
                  <a:gd name="T29" fmla="*/ 184 h 474"/>
                  <a:gd name="T30" fmla="*/ 512 w 720"/>
                  <a:gd name="T31" fmla="*/ 10 h 474"/>
                  <a:gd name="T32" fmla="*/ 526 w 720"/>
                  <a:gd name="T33" fmla="*/ 5 h 474"/>
                  <a:gd name="T34" fmla="*/ 555 w 720"/>
                  <a:gd name="T35" fmla="*/ 0 h 474"/>
                  <a:gd name="T36" fmla="*/ 585 w 720"/>
                  <a:gd name="T37" fmla="*/ 0 h 474"/>
                  <a:gd name="T38" fmla="*/ 613 w 720"/>
                  <a:gd name="T39" fmla="*/ 6 h 474"/>
                  <a:gd name="T40" fmla="*/ 640 w 720"/>
                  <a:gd name="T41" fmla="*/ 17 h 474"/>
                  <a:gd name="T42" fmla="*/ 665 w 720"/>
                  <a:gd name="T43" fmla="*/ 33 h 474"/>
                  <a:gd name="T44" fmla="*/ 685 w 720"/>
                  <a:gd name="T45" fmla="*/ 53 h 474"/>
                  <a:gd name="T46" fmla="*/ 702 w 720"/>
                  <a:gd name="T47" fmla="*/ 78 h 474"/>
                  <a:gd name="T48" fmla="*/ 709 w 720"/>
                  <a:gd name="T49" fmla="*/ 92 h 474"/>
                  <a:gd name="T50" fmla="*/ 714 w 720"/>
                  <a:gd name="T51" fmla="*/ 107 h 474"/>
                  <a:gd name="T52" fmla="*/ 720 w 720"/>
                  <a:gd name="T53" fmla="*/ 136 h 474"/>
                  <a:gd name="T54" fmla="*/ 719 w 720"/>
                  <a:gd name="T55" fmla="*/ 166 h 474"/>
                  <a:gd name="T56" fmla="*/ 714 w 720"/>
                  <a:gd name="T57" fmla="*/ 194 h 474"/>
                  <a:gd name="T58" fmla="*/ 702 w 720"/>
                  <a:gd name="T59" fmla="*/ 221 h 474"/>
                  <a:gd name="T60" fmla="*/ 686 w 720"/>
                  <a:gd name="T61" fmla="*/ 245 h 474"/>
                  <a:gd name="T62" fmla="*/ 666 w 720"/>
                  <a:gd name="T63" fmla="*/ 267 h 474"/>
                  <a:gd name="T64" fmla="*/ 641 w 720"/>
                  <a:gd name="T65" fmla="*/ 283 h 474"/>
                  <a:gd name="T66" fmla="*/ 627 w 720"/>
                  <a:gd name="T67" fmla="*/ 289 h 474"/>
                  <a:gd name="T68" fmla="*/ 208 w 720"/>
                  <a:gd name="T69" fmla="*/ 462 h 474"/>
                  <a:gd name="T70" fmla="*/ 195 w 720"/>
                  <a:gd name="T71" fmla="*/ 467 h 474"/>
                  <a:gd name="T72" fmla="*/ 165 w 720"/>
                  <a:gd name="T73" fmla="*/ 474 h 474"/>
                  <a:gd name="T74" fmla="*/ 151 w 720"/>
                  <a:gd name="T75" fmla="*/ 474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8">
                <a:extLst>
                  <a:ext uri="{FF2B5EF4-FFF2-40B4-BE49-F238E27FC236}">
                    <a16:creationId xmlns:a16="http://schemas.microsoft.com/office/drawing/2014/main" id="{89F95168-C2E4-4D92-855A-E1F062D667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4508"/>
                <a:ext cx="59" cy="90"/>
              </a:xfrm>
              <a:custGeom>
                <a:avLst/>
                <a:gdLst>
                  <a:gd name="T0" fmla="*/ 324 w 474"/>
                  <a:gd name="T1" fmla="*/ 718 h 718"/>
                  <a:gd name="T2" fmla="*/ 302 w 474"/>
                  <a:gd name="T3" fmla="*/ 717 h 718"/>
                  <a:gd name="T4" fmla="*/ 260 w 474"/>
                  <a:gd name="T5" fmla="*/ 705 h 718"/>
                  <a:gd name="T6" fmla="*/ 223 w 474"/>
                  <a:gd name="T7" fmla="*/ 681 h 718"/>
                  <a:gd name="T8" fmla="*/ 194 w 474"/>
                  <a:gd name="T9" fmla="*/ 647 h 718"/>
                  <a:gd name="T10" fmla="*/ 184 w 474"/>
                  <a:gd name="T11" fmla="*/ 626 h 718"/>
                  <a:gd name="T12" fmla="*/ 11 w 474"/>
                  <a:gd name="T13" fmla="*/ 208 h 718"/>
                  <a:gd name="T14" fmla="*/ 6 w 474"/>
                  <a:gd name="T15" fmla="*/ 194 h 718"/>
                  <a:gd name="T16" fmla="*/ 0 w 474"/>
                  <a:gd name="T17" fmla="*/ 164 h 718"/>
                  <a:gd name="T18" fmla="*/ 0 w 474"/>
                  <a:gd name="T19" fmla="*/ 134 h 718"/>
                  <a:gd name="T20" fmla="*/ 6 w 474"/>
                  <a:gd name="T21" fmla="*/ 106 h 718"/>
                  <a:gd name="T22" fmla="*/ 17 w 474"/>
                  <a:gd name="T23" fmla="*/ 79 h 718"/>
                  <a:gd name="T24" fmla="*/ 33 w 474"/>
                  <a:gd name="T25" fmla="*/ 55 h 718"/>
                  <a:gd name="T26" fmla="*/ 54 w 474"/>
                  <a:gd name="T27" fmla="*/ 34 h 718"/>
                  <a:gd name="T28" fmla="*/ 78 w 474"/>
                  <a:gd name="T29" fmla="*/ 18 h 718"/>
                  <a:gd name="T30" fmla="*/ 93 w 474"/>
                  <a:gd name="T31" fmla="*/ 11 h 718"/>
                  <a:gd name="T32" fmla="*/ 107 w 474"/>
                  <a:gd name="T33" fmla="*/ 5 h 718"/>
                  <a:gd name="T34" fmla="*/ 137 w 474"/>
                  <a:gd name="T35" fmla="*/ 0 h 718"/>
                  <a:gd name="T36" fmla="*/ 167 w 474"/>
                  <a:gd name="T37" fmla="*/ 0 h 718"/>
                  <a:gd name="T38" fmla="*/ 194 w 474"/>
                  <a:gd name="T39" fmla="*/ 6 h 718"/>
                  <a:gd name="T40" fmla="*/ 221 w 474"/>
                  <a:gd name="T41" fmla="*/ 17 h 718"/>
                  <a:gd name="T42" fmla="*/ 246 w 474"/>
                  <a:gd name="T43" fmla="*/ 33 h 718"/>
                  <a:gd name="T44" fmla="*/ 267 w 474"/>
                  <a:gd name="T45" fmla="*/ 53 h 718"/>
                  <a:gd name="T46" fmla="*/ 284 w 474"/>
                  <a:gd name="T47" fmla="*/ 78 h 718"/>
                  <a:gd name="T48" fmla="*/ 290 w 474"/>
                  <a:gd name="T49" fmla="*/ 92 h 718"/>
                  <a:gd name="T50" fmla="*/ 463 w 474"/>
                  <a:gd name="T51" fmla="*/ 510 h 718"/>
                  <a:gd name="T52" fmla="*/ 469 w 474"/>
                  <a:gd name="T53" fmla="*/ 525 h 718"/>
                  <a:gd name="T54" fmla="*/ 474 w 474"/>
                  <a:gd name="T55" fmla="*/ 554 h 718"/>
                  <a:gd name="T56" fmla="*/ 474 w 474"/>
                  <a:gd name="T57" fmla="*/ 584 h 718"/>
                  <a:gd name="T58" fmla="*/ 468 w 474"/>
                  <a:gd name="T59" fmla="*/ 612 h 718"/>
                  <a:gd name="T60" fmla="*/ 457 w 474"/>
                  <a:gd name="T61" fmla="*/ 638 h 718"/>
                  <a:gd name="T62" fmla="*/ 441 w 474"/>
                  <a:gd name="T63" fmla="*/ 663 h 718"/>
                  <a:gd name="T64" fmla="*/ 421 w 474"/>
                  <a:gd name="T65" fmla="*/ 684 h 718"/>
                  <a:gd name="T66" fmla="*/ 395 w 474"/>
                  <a:gd name="T67" fmla="*/ 701 h 718"/>
                  <a:gd name="T68" fmla="*/ 382 w 474"/>
                  <a:gd name="T69" fmla="*/ 707 h 718"/>
                  <a:gd name="T70" fmla="*/ 368 w 474"/>
                  <a:gd name="T71" fmla="*/ 712 h 718"/>
                  <a:gd name="T72" fmla="*/ 338 w 474"/>
                  <a:gd name="T73" fmla="*/ 718 h 718"/>
                  <a:gd name="T74" fmla="*/ 324 w 474"/>
                  <a:gd name="T75" fmla="*/ 718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9">
                <a:extLst>
                  <a:ext uri="{FF2B5EF4-FFF2-40B4-BE49-F238E27FC236}">
                    <a16:creationId xmlns:a16="http://schemas.microsoft.com/office/drawing/2014/main" id="{A8CFFD3D-22C5-4550-88A1-111000854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4753"/>
                <a:ext cx="90" cy="59"/>
              </a:xfrm>
              <a:custGeom>
                <a:avLst/>
                <a:gdLst>
                  <a:gd name="T0" fmla="*/ 568 w 719"/>
                  <a:gd name="T1" fmla="*/ 474 h 474"/>
                  <a:gd name="T2" fmla="*/ 554 w 719"/>
                  <a:gd name="T3" fmla="*/ 474 h 474"/>
                  <a:gd name="T4" fmla="*/ 525 w 719"/>
                  <a:gd name="T5" fmla="*/ 467 h 474"/>
                  <a:gd name="T6" fmla="*/ 511 w 719"/>
                  <a:gd name="T7" fmla="*/ 462 h 474"/>
                  <a:gd name="T8" fmla="*/ 92 w 719"/>
                  <a:gd name="T9" fmla="*/ 289 h 474"/>
                  <a:gd name="T10" fmla="*/ 78 w 719"/>
                  <a:gd name="T11" fmla="*/ 283 h 474"/>
                  <a:gd name="T12" fmla="*/ 53 w 719"/>
                  <a:gd name="T13" fmla="*/ 267 h 474"/>
                  <a:gd name="T14" fmla="*/ 33 w 719"/>
                  <a:gd name="T15" fmla="*/ 245 h 474"/>
                  <a:gd name="T16" fmla="*/ 17 w 719"/>
                  <a:gd name="T17" fmla="*/ 221 h 474"/>
                  <a:gd name="T18" fmla="*/ 6 w 719"/>
                  <a:gd name="T19" fmla="*/ 194 h 474"/>
                  <a:gd name="T20" fmla="*/ 0 w 719"/>
                  <a:gd name="T21" fmla="*/ 166 h 474"/>
                  <a:gd name="T22" fmla="*/ 0 w 719"/>
                  <a:gd name="T23" fmla="*/ 136 h 474"/>
                  <a:gd name="T24" fmla="*/ 5 w 719"/>
                  <a:gd name="T25" fmla="*/ 107 h 474"/>
                  <a:gd name="T26" fmla="*/ 11 w 719"/>
                  <a:gd name="T27" fmla="*/ 92 h 474"/>
                  <a:gd name="T28" fmla="*/ 18 w 719"/>
                  <a:gd name="T29" fmla="*/ 78 h 474"/>
                  <a:gd name="T30" fmla="*/ 34 w 719"/>
                  <a:gd name="T31" fmla="*/ 53 h 474"/>
                  <a:gd name="T32" fmla="*/ 56 w 719"/>
                  <a:gd name="T33" fmla="*/ 33 h 474"/>
                  <a:gd name="T34" fmla="*/ 79 w 719"/>
                  <a:gd name="T35" fmla="*/ 17 h 474"/>
                  <a:gd name="T36" fmla="*/ 107 w 719"/>
                  <a:gd name="T37" fmla="*/ 6 h 474"/>
                  <a:gd name="T38" fmla="*/ 135 w 719"/>
                  <a:gd name="T39" fmla="*/ 0 h 474"/>
                  <a:gd name="T40" fmla="*/ 164 w 719"/>
                  <a:gd name="T41" fmla="*/ 0 h 474"/>
                  <a:gd name="T42" fmla="*/ 194 w 719"/>
                  <a:gd name="T43" fmla="*/ 5 h 474"/>
                  <a:gd name="T44" fmla="*/ 208 w 719"/>
                  <a:gd name="T45" fmla="*/ 10 h 474"/>
                  <a:gd name="T46" fmla="*/ 627 w 719"/>
                  <a:gd name="T47" fmla="*/ 184 h 474"/>
                  <a:gd name="T48" fmla="*/ 640 w 719"/>
                  <a:gd name="T49" fmla="*/ 191 h 474"/>
                  <a:gd name="T50" fmla="*/ 666 w 719"/>
                  <a:gd name="T51" fmla="*/ 207 h 474"/>
                  <a:gd name="T52" fmla="*/ 686 w 719"/>
                  <a:gd name="T53" fmla="*/ 229 h 474"/>
                  <a:gd name="T54" fmla="*/ 702 w 719"/>
                  <a:gd name="T55" fmla="*/ 252 h 474"/>
                  <a:gd name="T56" fmla="*/ 713 w 719"/>
                  <a:gd name="T57" fmla="*/ 279 h 474"/>
                  <a:gd name="T58" fmla="*/ 719 w 719"/>
                  <a:gd name="T59" fmla="*/ 308 h 474"/>
                  <a:gd name="T60" fmla="*/ 719 w 719"/>
                  <a:gd name="T61" fmla="*/ 337 h 474"/>
                  <a:gd name="T62" fmla="*/ 713 w 719"/>
                  <a:gd name="T63" fmla="*/ 367 h 474"/>
                  <a:gd name="T64" fmla="*/ 708 w 719"/>
                  <a:gd name="T65" fmla="*/ 381 h 474"/>
                  <a:gd name="T66" fmla="*/ 698 w 719"/>
                  <a:gd name="T67" fmla="*/ 402 h 474"/>
                  <a:gd name="T68" fmla="*/ 669 w 719"/>
                  <a:gd name="T69" fmla="*/ 437 h 474"/>
                  <a:gd name="T70" fmla="*/ 633 w 719"/>
                  <a:gd name="T71" fmla="*/ 460 h 474"/>
                  <a:gd name="T72" fmla="*/ 591 w 719"/>
                  <a:gd name="T73" fmla="*/ 472 h 474"/>
                  <a:gd name="T74" fmla="*/ 568 w 719"/>
                  <a:gd name="T75" fmla="*/ 474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20">
                <a:extLst>
                  <a:ext uri="{FF2B5EF4-FFF2-40B4-BE49-F238E27FC236}">
                    <a16:creationId xmlns:a16="http://schemas.microsoft.com/office/drawing/2014/main" id="{E2DB71A1-A42B-4E98-A526-67E2F0F3E2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" y="5077"/>
                <a:ext cx="90" cy="59"/>
              </a:xfrm>
              <a:custGeom>
                <a:avLst/>
                <a:gdLst>
                  <a:gd name="T0" fmla="*/ 569 w 720"/>
                  <a:gd name="T1" fmla="*/ 475 h 475"/>
                  <a:gd name="T2" fmla="*/ 555 w 720"/>
                  <a:gd name="T3" fmla="*/ 475 h 475"/>
                  <a:gd name="T4" fmla="*/ 525 w 720"/>
                  <a:gd name="T5" fmla="*/ 469 h 475"/>
                  <a:gd name="T6" fmla="*/ 512 w 720"/>
                  <a:gd name="T7" fmla="*/ 464 h 475"/>
                  <a:gd name="T8" fmla="*/ 93 w 720"/>
                  <a:gd name="T9" fmla="*/ 290 h 475"/>
                  <a:gd name="T10" fmla="*/ 79 w 720"/>
                  <a:gd name="T11" fmla="*/ 284 h 475"/>
                  <a:gd name="T12" fmla="*/ 54 w 720"/>
                  <a:gd name="T13" fmla="*/ 267 h 475"/>
                  <a:gd name="T14" fmla="*/ 34 w 720"/>
                  <a:gd name="T15" fmla="*/ 246 h 475"/>
                  <a:gd name="T16" fmla="*/ 17 w 720"/>
                  <a:gd name="T17" fmla="*/ 222 h 475"/>
                  <a:gd name="T18" fmla="*/ 6 w 720"/>
                  <a:gd name="T19" fmla="*/ 195 h 475"/>
                  <a:gd name="T20" fmla="*/ 1 w 720"/>
                  <a:gd name="T21" fmla="*/ 166 h 475"/>
                  <a:gd name="T22" fmla="*/ 0 w 720"/>
                  <a:gd name="T23" fmla="*/ 138 h 475"/>
                  <a:gd name="T24" fmla="*/ 6 w 720"/>
                  <a:gd name="T25" fmla="*/ 108 h 475"/>
                  <a:gd name="T26" fmla="*/ 11 w 720"/>
                  <a:gd name="T27" fmla="*/ 94 h 475"/>
                  <a:gd name="T28" fmla="*/ 17 w 720"/>
                  <a:gd name="T29" fmla="*/ 79 h 475"/>
                  <a:gd name="T30" fmla="*/ 35 w 720"/>
                  <a:gd name="T31" fmla="*/ 55 h 475"/>
                  <a:gd name="T32" fmla="*/ 55 w 720"/>
                  <a:gd name="T33" fmla="*/ 34 h 475"/>
                  <a:gd name="T34" fmla="*/ 80 w 720"/>
                  <a:gd name="T35" fmla="*/ 18 h 475"/>
                  <a:gd name="T36" fmla="*/ 107 w 720"/>
                  <a:gd name="T37" fmla="*/ 7 h 475"/>
                  <a:gd name="T38" fmla="*/ 135 w 720"/>
                  <a:gd name="T39" fmla="*/ 2 h 475"/>
                  <a:gd name="T40" fmla="*/ 165 w 720"/>
                  <a:gd name="T41" fmla="*/ 0 h 475"/>
                  <a:gd name="T42" fmla="*/ 194 w 720"/>
                  <a:gd name="T43" fmla="*/ 7 h 475"/>
                  <a:gd name="T44" fmla="*/ 208 w 720"/>
                  <a:gd name="T45" fmla="*/ 12 h 475"/>
                  <a:gd name="T46" fmla="*/ 627 w 720"/>
                  <a:gd name="T47" fmla="*/ 185 h 475"/>
                  <a:gd name="T48" fmla="*/ 641 w 720"/>
                  <a:gd name="T49" fmla="*/ 191 h 475"/>
                  <a:gd name="T50" fmla="*/ 666 w 720"/>
                  <a:gd name="T51" fmla="*/ 208 h 475"/>
                  <a:gd name="T52" fmla="*/ 686 w 720"/>
                  <a:gd name="T53" fmla="*/ 229 h 475"/>
                  <a:gd name="T54" fmla="*/ 702 w 720"/>
                  <a:gd name="T55" fmla="*/ 254 h 475"/>
                  <a:gd name="T56" fmla="*/ 714 w 720"/>
                  <a:gd name="T57" fmla="*/ 280 h 475"/>
                  <a:gd name="T58" fmla="*/ 719 w 720"/>
                  <a:gd name="T59" fmla="*/ 309 h 475"/>
                  <a:gd name="T60" fmla="*/ 720 w 720"/>
                  <a:gd name="T61" fmla="*/ 338 h 475"/>
                  <a:gd name="T62" fmla="*/ 714 w 720"/>
                  <a:gd name="T63" fmla="*/ 367 h 475"/>
                  <a:gd name="T64" fmla="*/ 709 w 720"/>
                  <a:gd name="T65" fmla="*/ 382 h 475"/>
                  <a:gd name="T66" fmla="*/ 698 w 720"/>
                  <a:gd name="T67" fmla="*/ 403 h 475"/>
                  <a:gd name="T68" fmla="*/ 670 w 720"/>
                  <a:gd name="T69" fmla="*/ 437 h 475"/>
                  <a:gd name="T70" fmla="*/ 633 w 720"/>
                  <a:gd name="T71" fmla="*/ 462 h 475"/>
                  <a:gd name="T72" fmla="*/ 591 w 720"/>
                  <a:gd name="T73" fmla="*/ 474 h 475"/>
                  <a:gd name="T74" fmla="*/ 569 w 720"/>
                  <a:gd name="T75" fmla="*/ 475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21">
                <a:extLst>
                  <a:ext uri="{FF2B5EF4-FFF2-40B4-BE49-F238E27FC236}">
                    <a16:creationId xmlns:a16="http://schemas.microsoft.com/office/drawing/2014/main" id="{50955C9C-5F13-49B0-8BB0-D482215F4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0" y="4508"/>
                <a:ext cx="59" cy="90"/>
              </a:xfrm>
              <a:custGeom>
                <a:avLst/>
                <a:gdLst>
                  <a:gd name="T0" fmla="*/ 151 w 475"/>
                  <a:gd name="T1" fmla="*/ 718 h 718"/>
                  <a:gd name="T2" fmla="*/ 136 w 475"/>
                  <a:gd name="T3" fmla="*/ 718 h 718"/>
                  <a:gd name="T4" fmla="*/ 107 w 475"/>
                  <a:gd name="T5" fmla="*/ 712 h 718"/>
                  <a:gd name="T6" fmla="*/ 93 w 475"/>
                  <a:gd name="T7" fmla="*/ 707 h 718"/>
                  <a:gd name="T8" fmla="*/ 79 w 475"/>
                  <a:gd name="T9" fmla="*/ 701 h 718"/>
                  <a:gd name="T10" fmla="*/ 54 w 475"/>
                  <a:gd name="T11" fmla="*/ 684 h 718"/>
                  <a:gd name="T12" fmla="*/ 34 w 475"/>
                  <a:gd name="T13" fmla="*/ 663 h 718"/>
                  <a:gd name="T14" fmla="*/ 17 w 475"/>
                  <a:gd name="T15" fmla="*/ 638 h 718"/>
                  <a:gd name="T16" fmla="*/ 6 w 475"/>
                  <a:gd name="T17" fmla="*/ 612 h 718"/>
                  <a:gd name="T18" fmla="*/ 0 w 475"/>
                  <a:gd name="T19" fmla="*/ 584 h 718"/>
                  <a:gd name="T20" fmla="*/ 0 w 475"/>
                  <a:gd name="T21" fmla="*/ 554 h 718"/>
                  <a:gd name="T22" fmla="*/ 6 w 475"/>
                  <a:gd name="T23" fmla="*/ 525 h 718"/>
                  <a:gd name="T24" fmla="*/ 11 w 475"/>
                  <a:gd name="T25" fmla="*/ 510 h 718"/>
                  <a:gd name="T26" fmla="*/ 184 w 475"/>
                  <a:gd name="T27" fmla="*/ 92 h 718"/>
                  <a:gd name="T28" fmla="*/ 191 w 475"/>
                  <a:gd name="T29" fmla="*/ 78 h 718"/>
                  <a:gd name="T30" fmla="*/ 208 w 475"/>
                  <a:gd name="T31" fmla="*/ 53 h 718"/>
                  <a:gd name="T32" fmla="*/ 228 w 475"/>
                  <a:gd name="T33" fmla="*/ 33 h 718"/>
                  <a:gd name="T34" fmla="*/ 253 w 475"/>
                  <a:gd name="T35" fmla="*/ 17 h 718"/>
                  <a:gd name="T36" fmla="*/ 280 w 475"/>
                  <a:gd name="T37" fmla="*/ 6 h 718"/>
                  <a:gd name="T38" fmla="*/ 308 w 475"/>
                  <a:gd name="T39" fmla="*/ 0 h 718"/>
                  <a:gd name="T40" fmla="*/ 338 w 475"/>
                  <a:gd name="T41" fmla="*/ 0 h 718"/>
                  <a:gd name="T42" fmla="*/ 367 w 475"/>
                  <a:gd name="T43" fmla="*/ 5 h 718"/>
                  <a:gd name="T44" fmla="*/ 381 w 475"/>
                  <a:gd name="T45" fmla="*/ 11 h 718"/>
                  <a:gd name="T46" fmla="*/ 396 w 475"/>
                  <a:gd name="T47" fmla="*/ 18 h 718"/>
                  <a:gd name="T48" fmla="*/ 420 w 475"/>
                  <a:gd name="T49" fmla="*/ 34 h 718"/>
                  <a:gd name="T50" fmla="*/ 441 w 475"/>
                  <a:gd name="T51" fmla="*/ 55 h 718"/>
                  <a:gd name="T52" fmla="*/ 457 w 475"/>
                  <a:gd name="T53" fmla="*/ 79 h 718"/>
                  <a:gd name="T54" fmla="*/ 468 w 475"/>
                  <a:gd name="T55" fmla="*/ 106 h 718"/>
                  <a:gd name="T56" fmla="*/ 475 w 475"/>
                  <a:gd name="T57" fmla="*/ 134 h 718"/>
                  <a:gd name="T58" fmla="*/ 475 w 475"/>
                  <a:gd name="T59" fmla="*/ 164 h 718"/>
                  <a:gd name="T60" fmla="*/ 468 w 475"/>
                  <a:gd name="T61" fmla="*/ 194 h 718"/>
                  <a:gd name="T62" fmla="*/ 463 w 475"/>
                  <a:gd name="T63" fmla="*/ 208 h 718"/>
                  <a:gd name="T64" fmla="*/ 290 w 475"/>
                  <a:gd name="T65" fmla="*/ 626 h 718"/>
                  <a:gd name="T66" fmla="*/ 280 w 475"/>
                  <a:gd name="T67" fmla="*/ 647 h 718"/>
                  <a:gd name="T68" fmla="*/ 251 w 475"/>
                  <a:gd name="T69" fmla="*/ 681 h 718"/>
                  <a:gd name="T70" fmla="*/ 214 w 475"/>
                  <a:gd name="T71" fmla="*/ 705 h 718"/>
                  <a:gd name="T72" fmla="*/ 173 w 475"/>
                  <a:gd name="T73" fmla="*/ 717 h 718"/>
                  <a:gd name="T74" fmla="*/ 151 w 475"/>
                  <a:gd name="T75" fmla="*/ 718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22">
                <a:extLst>
                  <a:ext uri="{FF2B5EF4-FFF2-40B4-BE49-F238E27FC236}">
                    <a16:creationId xmlns:a16="http://schemas.microsoft.com/office/drawing/2014/main" id="{008CE18C-634B-416F-9F4C-90094A907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" y="4473"/>
                <a:ext cx="943" cy="792"/>
              </a:xfrm>
              <a:custGeom>
                <a:avLst/>
                <a:gdLst>
                  <a:gd name="T0" fmla="*/ 6382 w 7546"/>
                  <a:gd name="T1" fmla="*/ 6302 h 6332"/>
                  <a:gd name="T2" fmla="*/ 6329 w 7546"/>
                  <a:gd name="T3" fmla="*/ 6231 h 6332"/>
                  <a:gd name="T4" fmla="*/ 6334 w 7546"/>
                  <a:gd name="T5" fmla="*/ 6117 h 6332"/>
                  <a:gd name="T6" fmla="*/ 6513 w 7546"/>
                  <a:gd name="T7" fmla="*/ 5896 h 6332"/>
                  <a:gd name="T8" fmla="*/ 6854 w 7546"/>
                  <a:gd name="T9" fmla="*/ 5364 h 6332"/>
                  <a:gd name="T10" fmla="*/ 7092 w 7546"/>
                  <a:gd name="T11" fmla="*/ 4783 h 6332"/>
                  <a:gd name="T12" fmla="*/ 7222 w 7546"/>
                  <a:gd name="T13" fmla="*/ 4167 h 6332"/>
                  <a:gd name="T14" fmla="*/ 7243 w 7546"/>
                  <a:gd name="T15" fmla="*/ 3679 h 6332"/>
                  <a:gd name="T16" fmla="*/ 7155 w 7546"/>
                  <a:gd name="T17" fmla="*/ 2986 h 6332"/>
                  <a:gd name="T18" fmla="*/ 6937 w 7546"/>
                  <a:gd name="T19" fmla="*/ 2343 h 6332"/>
                  <a:gd name="T20" fmla="*/ 6603 w 7546"/>
                  <a:gd name="T21" fmla="*/ 1763 h 6332"/>
                  <a:gd name="T22" fmla="*/ 6166 w 7546"/>
                  <a:gd name="T23" fmla="*/ 1260 h 6332"/>
                  <a:gd name="T24" fmla="*/ 5642 w 7546"/>
                  <a:gd name="T25" fmla="*/ 848 h 6332"/>
                  <a:gd name="T26" fmla="*/ 5044 w 7546"/>
                  <a:gd name="T27" fmla="*/ 543 h 6332"/>
                  <a:gd name="T28" fmla="*/ 4386 w 7546"/>
                  <a:gd name="T29" fmla="*/ 355 h 6332"/>
                  <a:gd name="T30" fmla="*/ 3773 w 7546"/>
                  <a:gd name="T31" fmla="*/ 302 h 6332"/>
                  <a:gd name="T32" fmla="*/ 3159 w 7546"/>
                  <a:gd name="T33" fmla="*/ 355 h 6332"/>
                  <a:gd name="T34" fmla="*/ 2501 w 7546"/>
                  <a:gd name="T35" fmla="*/ 543 h 6332"/>
                  <a:gd name="T36" fmla="*/ 1903 w 7546"/>
                  <a:gd name="T37" fmla="*/ 848 h 6332"/>
                  <a:gd name="T38" fmla="*/ 1379 w 7546"/>
                  <a:gd name="T39" fmla="*/ 1260 h 6332"/>
                  <a:gd name="T40" fmla="*/ 943 w 7546"/>
                  <a:gd name="T41" fmla="*/ 1763 h 6332"/>
                  <a:gd name="T42" fmla="*/ 608 w 7546"/>
                  <a:gd name="T43" fmla="*/ 2343 h 6332"/>
                  <a:gd name="T44" fmla="*/ 390 w 7546"/>
                  <a:gd name="T45" fmla="*/ 2986 h 6332"/>
                  <a:gd name="T46" fmla="*/ 303 w 7546"/>
                  <a:gd name="T47" fmla="*/ 3679 h 6332"/>
                  <a:gd name="T48" fmla="*/ 324 w 7546"/>
                  <a:gd name="T49" fmla="*/ 4167 h 6332"/>
                  <a:gd name="T50" fmla="*/ 453 w 7546"/>
                  <a:gd name="T51" fmla="*/ 4783 h 6332"/>
                  <a:gd name="T52" fmla="*/ 691 w 7546"/>
                  <a:gd name="T53" fmla="*/ 5364 h 6332"/>
                  <a:gd name="T54" fmla="*/ 1032 w 7546"/>
                  <a:gd name="T55" fmla="*/ 5896 h 6332"/>
                  <a:gd name="T56" fmla="*/ 1212 w 7546"/>
                  <a:gd name="T57" fmla="*/ 6117 h 6332"/>
                  <a:gd name="T58" fmla="*/ 1216 w 7546"/>
                  <a:gd name="T59" fmla="*/ 6231 h 6332"/>
                  <a:gd name="T60" fmla="*/ 1162 w 7546"/>
                  <a:gd name="T61" fmla="*/ 6303 h 6332"/>
                  <a:gd name="T62" fmla="*/ 1051 w 7546"/>
                  <a:gd name="T63" fmla="*/ 6330 h 6332"/>
                  <a:gd name="T64" fmla="*/ 961 w 7546"/>
                  <a:gd name="T65" fmla="*/ 6281 h 6332"/>
                  <a:gd name="T66" fmla="*/ 595 w 7546"/>
                  <a:gd name="T67" fmla="*/ 5801 h 6332"/>
                  <a:gd name="T68" fmla="*/ 279 w 7546"/>
                  <a:gd name="T69" fmla="*/ 5193 h 6332"/>
                  <a:gd name="T70" fmla="*/ 79 w 7546"/>
                  <a:gd name="T71" fmla="*/ 4540 h 6332"/>
                  <a:gd name="T72" fmla="*/ 0 w 7546"/>
                  <a:gd name="T73" fmla="*/ 3856 h 6332"/>
                  <a:gd name="T74" fmla="*/ 30 w 7546"/>
                  <a:gd name="T75" fmla="*/ 3289 h 6332"/>
                  <a:gd name="T76" fmla="*/ 198 w 7546"/>
                  <a:gd name="T77" fmla="*/ 2561 h 6332"/>
                  <a:gd name="T78" fmla="*/ 500 w 7546"/>
                  <a:gd name="T79" fmla="*/ 1894 h 6332"/>
                  <a:gd name="T80" fmla="*/ 920 w 7546"/>
                  <a:gd name="T81" fmla="*/ 1304 h 6332"/>
                  <a:gd name="T82" fmla="*/ 1444 w 7546"/>
                  <a:gd name="T83" fmla="*/ 805 h 6332"/>
                  <a:gd name="T84" fmla="*/ 2056 w 7546"/>
                  <a:gd name="T85" fmla="*/ 412 h 6332"/>
                  <a:gd name="T86" fmla="*/ 2741 w 7546"/>
                  <a:gd name="T87" fmla="*/ 143 h 6332"/>
                  <a:gd name="T88" fmla="*/ 3483 w 7546"/>
                  <a:gd name="T89" fmla="*/ 11 h 6332"/>
                  <a:gd name="T90" fmla="*/ 4062 w 7546"/>
                  <a:gd name="T91" fmla="*/ 11 h 6332"/>
                  <a:gd name="T92" fmla="*/ 4805 w 7546"/>
                  <a:gd name="T93" fmla="*/ 143 h 6332"/>
                  <a:gd name="T94" fmla="*/ 5489 w 7546"/>
                  <a:gd name="T95" fmla="*/ 412 h 6332"/>
                  <a:gd name="T96" fmla="*/ 6101 w 7546"/>
                  <a:gd name="T97" fmla="*/ 805 h 6332"/>
                  <a:gd name="T98" fmla="*/ 6625 w 7546"/>
                  <a:gd name="T99" fmla="*/ 1304 h 6332"/>
                  <a:gd name="T100" fmla="*/ 7045 w 7546"/>
                  <a:gd name="T101" fmla="*/ 1894 h 6332"/>
                  <a:gd name="T102" fmla="*/ 7348 w 7546"/>
                  <a:gd name="T103" fmla="*/ 2561 h 6332"/>
                  <a:gd name="T104" fmla="*/ 7516 w 7546"/>
                  <a:gd name="T105" fmla="*/ 3289 h 6332"/>
                  <a:gd name="T106" fmla="*/ 7545 w 7546"/>
                  <a:gd name="T107" fmla="*/ 3856 h 6332"/>
                  <a:gd name="T108" fmla="*/ 7467 w 7546"/>
                  <a:gd name="T109" fmla="*/ 4540 h 6332"/>
                  <a:gd name="T110" fmla="*/ 7266 w 7546"/>
                  <a:gd name="T111" fmla="*/ 5193 h 6332"/>
                  <a:gd name="T112" fmla="*/ 6951 w 7546"/>
                  <a:gd name="T113" fmla="*/ 5801 h 6332"/>
                  <a:gd name="T114" fmla="*/ 6584 w 7546"/>
                  <a:gd name="T115" fmla="*/ 6281 h 6332"/>
                  <a:gd name="T116" fmla="*/ 6487 w 7546"/>
                  <a:gd name="T117" fmla="*/ 6331 h 6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23">
                <a:extLst>
                  <a:ext uri="{FF2B5EF4-FFF2-40B4-BE49-F238E27FC236}">
                    <a16:creationId xmlns:a16="http://schemas.microsoft.com/office/drawing/2014/main" id="{1B40381C-35C6-4BDA-AD83-E1ED75A34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6" y="5133"/>
                <a:ext cx="302" cy="113"/>
              </a:xfrm>
              <a:custGeom>
                <a:avLst/>
                <a:gdLst>
                  <a:gd name="T0" fmla="*/ 2264 w 2414"/>
                  <a:gd name="T1" fmla="*/ 905 h 905"/>
                  <a:gd name="T2" fmla="*/ 150 w 2414"/>
                  <a:gd name="T3" fmla="*/ 905 h 905"/>
                  <a:gd name="T4" fmla="*/ 135 w 2414"/>
                  <a:gd name="T5" fmla="*/ 904 h 905"/>
                  <a:gd name="T6" fmla="*/ 105 w 2414"/>
                  <a:gd name="T7" fmla="*/ 898 h 905"/>
                  <a:gd name="T8" fmla="*/ 79 w 2414"/>
                  <a:gd name="T9" fmla="*/ 886 h 905"/>
                  <a:gd name="T10" fmla="*/ 54 w 2414"/>
                  <a:gd name="T11" fmla="*/ 870 h 905"/>
                  <a:gd name="T12" fmla="*/ 34 w 2414"/>
                  <a:gd name="T13" fmla="*/ 850 h 905"/>
                  <a:gd name="T14" fmla="*/ 17 w 2414"/>
                  <a:gd name="T15" fmla="*/ 826 h 905"/>
                  <a:gd name="T16" fmla="*/ 6 w 2414"/>
                  <a:gd name="T17" fmla="*/ 798 h 905"/>
                  <a:gd name="T18" fmla="*/ 0 w 2414"/>
                  <a:gd name="T19" fmla="*/ 770 h 905"/>
                  <a:gd name="T20" fmla="*/ 0 w 2414"/>
                  <a:gd name="T21" fmla="*/ 754 h 905"/>
                  <a:gd name="T22" fmla="*/ 0 w 2414"/>
                  <a:gd name="T23" fmla="*/ 151 h 905"/>
                  <a:gd name="T24" fmla="*/ 0 w 2414"/>
                  <a:gd name="T25" fmla="*/ 135 h 905"/>
                  <a:gd name="T26" fmla="*/ 6 w 2414"/>
                  <a:gd name="T27" fmla="*/ 106 h 905"/>
                  <a:gd name="T28" fmla="*/ 17 w 2414"/>
                  <a:gd name="T29" fmla="*/ 79 h 905"/>
                  <a:gd name="T30" fmla="*/ 34 w 2414"/>
                  <a:gd name="T31" fmla="*/ 55 h 905"/>
                  <a:gd name="T32" fmla="*/ 54 w 2414"/>
                  <a:gd name="T33" fmla="*/ 34 h 905"/>
                  <a:gd name="T34" fmla="*/ 79 w 2414"/>
                  <a:gd name="T35" fmla="*/ 19 h 905"/>
                  <a:gd name="T36" fmla="*/ 105 w 2414"/>
                  <a:gd name="T37" fmla="*/ 6 h 905"/>
                  <a:gd name="T38" fmla="*/ 135 w 2414"/>
                  <a:gd name="T39" fmla="*/ 0 h 905"/>
                  <a:gd name="T40" fmla="*/ 150 w 2414"/>
                  <a:gd name="T41" fmla="*/ 0 h 905"/>
                  <a:gd name="T42" fmla="*/ 2264 w 2414"/>
                  <a:gd name="T43" fmla="*/ 0 h 905"/>
                  <a:gd name="T44" fmla="*/ 2279 w 2414"/>
                  <a:gd name="T45" fmla="*/ 0 h 905"/>
                  <a:gd name="T46" fmla="*/ 2308 w 2414"/>
                  <a:gd name="T47" fmla="*/ 6 h 905"/>
                  <a:gd name="T48" fmla="*/ 2335 w 2414"/>
                  <a:gd name="T49" fmla="*/ 19 h 905"/>
                  <a:gd name="T50" fmla="*/ 2359 w 2414"/>
                  <a:gd name="T51" fmla="*/ 34 h 905"/>
                  <a:gd name="T52" fmla="*/ 2379 w 2414"/>
                  <a:gd name="T53" fmla="*/ 55 h 905"/>
                  <a:gd name="T54" fmla="*/ 2396 w 2414"/>
                  <a:gd name="T55" fmla="*/ 79 h 905"/>
                  <a:gd name="T56" fmla="*/ 2407 w 2414"/>
                  <a:gd name="T57" fmla="*/ 106 h 905"/>
                  <a:gd name="T58" fmla="*/ 2413 w 2414"/>
                  <a:gd name="T59" fmla="*/ 135 h 905"/>
                  <a:gd name="T60" fmla="*/ 2414 w 2414"/>
                  <a:gd name="T61" fmla="*/ 151 h 905"/>
                  <a:gd name="T62" fmla="*/ 2414 w 2414"/>
                  <a:gd name="T63" fmla="*/ 754 h 905"/>
                  <a:gd name="T64" fmla="*/ 2413 w 2414"/>
                  <a:gd name="T65" fmla="*/ 770 h 905"/>
                  <a:gd name="T66" fmla="*/ 2407 w 2414"/>
                  <a:gd name="T67" fmla="*/ 798 h 905"/>
                  <a:gd name="T68" fmla="*/ 2396 w 2414"/>
                  <a:gd name="T69" fmla="*/ 826 h 905"/>
                  <a:gd name="T70" fmla="*/ 2379 w 2414"/>
                  <a:gd name="T71" fmla="*/ 850 h 905"/>
                  <a:gd name="T72" fmla="*/ 2359 w 2414"/>
                  <a:gd name="T73" fmla="*/ 870 h 905"/>
                  <a:gd name="T74" fmla="*/ 2335 w 2414"/>
                  <a:gd name="T75" fmla="*/ 886 h 905"/>
                  <a:gd name="T76" fmla="*/ 2308 w 2414"/>
                  <a:gd name="T77" fmla="*/ 898 h 905"/>
                  <a:gd name="T78" fmla="*/ 2279 w 2414"/>
                  <a:gd name="T79" fmla="*/ 904 h 905"/>
                  <a:gd name="T80" fmla="*/ 2264 w 2414"/>
                  <a:gd name="T81" fmla="*/ 905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24">
                <a:extLst>
                  <a:ext uri="{FF2B5EF4-FFF2-40B4-BE49-F238E27FC236}">
                    <a16:creationId xmlns:a16="http://schemas.microsoft.com/office/drawing/2014/main" id="{E8A563E9-2B2F-43EB-A99D-D55D87EEA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" y="5152"/>
                <a:ext cx="37" cy="75"/>
              </a:xfrm>
              <a:custGeom>
                <a:avLst/>
                <a:gdLst>
                  <a:gd name="T0" fmla="*/ 151 w 302"/>
                  <a:gd name="T1" fmla="*/ 603 h 603"/>
                  <a:gd name="T2" fmla="*/ 151 w 302"/>
                  <a:gd name="T3" fmla="*/ 603 h 603"/>
                  <a:gd name="T4" fmla="*/ 135 w 302"/>
                  <a:gd name="T5" fmla="*/ 602 h 603"/>
                  <a:gd name="T6" fmla="*/ 106 w 302"/>
                  <a:gd name="T7" fmla="*/ 596 h 603"/>
                  <a:gd name="T8" fmla="*/ 79 w 302"/>
                  <a:gd name="T9" fmla="*/ 585 h 603"/>
                  <a:gd name="T10" fmla="*/ 54 w 302"/>
                  <a:gd name="T11" fmla="*/ 568 h 603"/>
                  <a:gd name="T12" fmla="*/ 34 w 302"/>
                  <a:gd name="T13" fmla="*/ 548 h 603"/>
                  <a:gd name="T14" fmla="*/ 19 w 302"/>
                  <a:gd name="T15" fmla="*/ 524 h 603"/>
                  <a:gd name="T16" fmla="*/ 6 w 302"/>
                  <a:gd name="T17" fmla="*/ 497 h 603"/>
                  <a:gd name="T18" fmla="*/ 1 w 302"/>
                  <a:gd name="T19" fmla="*/ 468 h 603"/>
                  <a:gd name="T20" fmla="*/ 0 w 302"/>
                  <a:gd name="T21" fmla="*/ 452 h 603"/>
                  <a:gd name="T22" fmla="*/ 0 w 302"/>
                  <a:gd name="T23" fmla="*/ 150 h 603"/>
                  <a:gd name="T24" fmla="*/ 1 w 302"/>
                  <a:gd name="T25" fmla="*/ 135 h 603"/>
                  <a:gd name="T26" fmla="*/ 6 w 302"/>
                  <a:gd name="T27" fmla="*/ 105 h 603"/>
                  <a:gd name="T28" fmla="*/ 19 w 302"/>
                  <a:gd name="T29" fmla="*/ 79 h 603"/>
                  <a:gd name="T30" fmla="*/ 34 w 302"/>
                  <a:gd name="T31" fmla="*/ 54 h 603"/>
                  <a:gd name="T32" fmla="*/ 54 w 302"/>
                  <a:gd name="T33" fmla="*/ 34 h 603"/>
                  <a:gd name="T34" fmla="*/ 79 w 302"/>
                  <a:gd name="T35" fmla="*/ 18 h 603"/>
                  <a:gd name="T36" fmla="*/ 106 w 302"/>
                  <a:gd name="T37" fmla="*/ 6 h 603"/>
                  <a:gd name="T38" fmla="*/ 135 w 302"/>
                  <a:gd name="T39" fmla="*/ 1 h 603"/>
                  <a:gd name="T40" fmla="*/ 151 w 302"/>
                  <a:gd name="T41" fmla="*/ 0 h 603"/>
                  <a:gd name="T42" fmla="*/ 151 w 302"/>
                  <a:gd name="T43" fmla="*/ 0 h 603"/>
                  <a:gd name="T44" fmla="*/ 166 w 302"/>
                  <a:gd name="T45" fmla="*/ 1 h 603"/>
                  <a:gd name="T46" fmla="*/ 196 w 302"/>
                  <a:gd name="T47" fmla="*/ 6 h 603"/>
                  <a:gd name="T48" fmla="*/ 223 w 302"/>
                  <a:gd name="T49" fmla="*/ 18 h 603"/>
                  <a:gd name="T50" fmla="*/ 247 w 302"/>
                  <a:gd name="T51" fmla="*/ 34 h 603"/>
                  <a:gd name="T52" fmla="*/ 268 w 302"/>
                  <a:gd name="T53" fmla="*/ 54 h 603"/>
                  <a:gd name="T54" fmla="*/ 284 w 302"/>
                  <a:gd name="T55" fmla="*/ 79 h 603"/>
                  <a:gd name="T56" fmla="*/ 295 w 302"/>
                  <a:gd name="T57" fmla="*/ 105 h 603"/>
                  <a:gd name="T58" fmla="*/ 302 w 302"/>
                  <a:gd name="T59" fmla="*/ 135 h 603"/>
                  <a:gd name="T60" fmla="*/ 302 w 302"/>
                  <a:gd name="T61" fmla="*/ 150 h 603"/>
                  <a:gd name="T62" fmla="*/ 302 w 302"/>
                  <a:gd name="T63" fmla="*/ 452 h 603"/>
                  <a:gd name="T64" fmla="*/ 302 w 302"/>
                  <a:gd name="T65" fmla="*/ 468 h 603"/>
                  <a:gd name="T66" fmla="*/ 295 w 302"/>
                  <a:gd name="T67" fmla="*/ 497 h 603"/>
                  <a:gd name="T68" fmla="*/ 284 w 302"/>
                  <a:gd name="T69" fmla="*/ 524 h 603"/>
                  <a:gd name="T70" fmla="*/ 268 w 302"/>
                  <a:gd name="T71" fmla="*/ 548 h 603"/>
                  <a:gd name="T72" fmla="*/ 247 w 302"/>
                  <a:gd name="T73" fmla="*/ 568 h 603"/>
                  <a:gd name="T74" fmla="*/ 223 w 302"/>
                  <a:gd name="T75" fmla="*/ 585 h 603"/>
                  <a:gd name="T76" fmla="*/ 196 w 302"/>
                  <a:gd name="T77" fmla="*/ 596 h 603"/>
                  <a:gd name="T78" fmla="*/ 166 w 302"/>
                  <a:gd name="T79" fmla="*/ 602 h 603"/>
                  <a:gd name="T80" fmla="*/ 151 w 302"/>
                  <a:gd name="T81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25">
                <a:extLst>
                  <a:ext uri="{FF2B5EF4-FFF2-40B4-BE49-F238E27FC236}">
                    <a16:creationId xmlns:a16="http://schemas.microsoft.com/office/drawing/2014/main" id="{CAE333CC-62CF-4220-AF31-158541A77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" y="5152"/>
                <a:ext cx="38" cy="75"/>
              </a:xfrm>
              <a:custGeom>
                <a:avLst/>
                <a:gdLst>
                  <a:gd name="T0" fmla="*/ 151 w 302"/>
                  <a:gd name="T1" fmla="*/ 603 h 603"/>
                  <a:gd name="T2" fmla="*/ 151 w 302"/>
                  <a:gd name="T3" fmla="*/ 603 h 603"/>
                  <a:gd name="T4" fmla="*/ 136 w 302"/>
                  <a:gd name="T5" fmla="*/ 602 h 603"/>
                  <a:gd name="T6" fmla="*/ 106 w 302"/>
                  <a:gd name="T7" fmla="*/ 596 h 603"/>
                  <a:gd name="T8" fmla="*/ 78 w 302"/>
                  <a:gd name="T9" fmla="*/ 585 h 603"/>
                  <a:gd name="T10" fmla="*/ 55 w 302"/>
                  <a:gd name="T11" fmla="*/ 568 h 603"/>
                  <a:gd name="T12" fmla="*/ 34 w 302"/>
                  <a:gd name="T13" fmla="*/ 548 h 603"/>
                  <a:gd name="T14" fmla="*/ 18 w 302"/>
                  <a:gd name="T15" fmla="*/ 524 h 603"/>
                  <a:gd name="T16" fmla="*/ 6 w 302"/>
                  <a:gd name="T17" fmla="*/ 497 h 603"/>
                  <a:gd name="T18" fmla="*/ 0 w 302"/>
                  <a:gd name="T19" fmla="*/ 468 h 603"/>
                  <a:gd name="T20" fmla="*/ 0 w 302"/>
                  <a:gd name="T21" fmla="*/ 452 h 603"/>
                  <a:gd name="T22" fmla="*/ 0 w 302"/>
                  <a:gd name="T23" fmla="*/ 150 h 603"/>
                  <a:gd name="T24" fmla="*/ 0 w 302"/>
                  <a:gd name="T25" fmla="*/ 135 h 603"/>
                  <a:gd name="T26" fmla="*/ 6 w 302"/>
                  <a:gd name="T27" fmla="*/ 105 h 603"/>
                  <a:gd name="T28" fmla="*/ 18 w 302"/>
                  <a:gd name="T29" fmla="*/ 79 h 603"/>
                  <a:gd name="T30" fmla="*/ 34 w 302"/>
                  <a:gd name="T31" fmla="*/ 54 h 603"/>
                  <a:gd name="T32" fmla="*/ 55 w 302"/>
                  <a:gd name="T33" fmla="*/ 34 h 603"/>
                  <a:gd name="T34" fmla="*/ 78 w 302"/>
                  <a:gd name="T35" fmla="*/ 18 h 603"/>
                  <a:gd name="T36" fmla="*/ 106 w 302"/>
                  <a:gd name="T37" fmla="*/ 6 h 603"/>
                  <a:gd name="T38" fmla="*/ 136 w 302"/>
                  <a:gd name="T39" fmla="*/ 1 h 603"/>
                  <a:gd name="T40" fmla="*/ 151 w 302"/>
                  <a:gd name="T41" fmla="*/ 0 h 603"/>
                  <a:gd name="T42" fmla="*/ 151 w 302"/>
                  <a:gd name="T43" fmla="*/ 0 h 603"/>
                  <a:gd name="T44" fmla="*/ 166 w 302"/>
                  <a:gd name="T45" fmla="*/ 1 h 603"/>
                  <a:gd name="T46" fmla="*/ 196 w 302"/>
                  <a:gd name="T47" fmla="*/ 6 h 603"/>
                  <a:gd name="T48" fmla="*/ 223 w 302"/>
                  <a:gd name="T49" fmla="*/ 18 h 603"/>
                  <a:gd name="T50" fmla="*/ 246 w 302"/>
                  <a:gd name="T51" fmla="*/ 34 h 603"/>
                  <a:gd name="T52" fmla="*/ 267 w 302"/>
                  <a:gd name="T53" fmla="*/ 54 h 603"/>
                  <a:gd name="T54" fmla="*/ 283 w 302"/>
                  <a:gd name="T55" fmla="*/ 79 h 603"/>
                  <a:gd name="T56" fmla="*/ 295 w 302"/>
                  <a:gd name="T57" fmla="*/ 105 h 603"/>
                  <a:gd name="T58" fmla="*/ 301 w 302"/>
                  <a:gd name="T59" fmla="*/ 135 h 603"/>
                  <a:gd name="T60" fmla="*/ 302 w 302"/>
                  <a:gd name="T61" fmla="*/ 150 h 603"/>
                  <a:gd name="T62" fmla="*/ 302 w 302"/>
                  <a:gd name="T63" fmla="*/ 452 h 603"/>
                  <a:gd name="T64" fmla="*/ 301 w 302"/>
                  <a:gd name="T65" fmla="*/ 468 h 603"/>
                  <a:gd name="T66" fmla="*/ 295 w 302"/>
                  <a:gd name="T67" fmla="*/ 497 h 603"/>
                  <a:gd name="T68" fmla="*/ 283 w 302"/>
                  <a:gd name="T69" fmla="*/ 524 h 603"/>
                  <a:gd name="T70" fmla="*/ 267 w 302"/>
                  <a:gd name="T71" fmla="*/ 548 h 603"/>
                  <a:gd name="T72" fmla="*/ 246 w 302"/>
                  <a:gd name="T73" fmla="*/ 568 h 603"/>
                  <a:gd name="T74" fmla="*/ 223 w 302"/>
                  <a:gd name="T75" fmla="*/ 585 h 603"/>
                  <a:gd name="T76" fmla="*/ 196 w 302"/>
                  <a:gd name="T77" fmla="*/ 596 h 603"/>
                  <a:gd name="T78" fmla="*/ 166 w 302"/>
                  <a:gd name="T79" fmla="*/ 602 h 603"/>
                  <a:gd name="T80" fmla="*/ 151 w 302"/>
                  <a:gd name="T81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26">
                <a:extLst>
                  <a:ext uri="{FF2B5EF4-FFF2-40B4-BE49-F238E27FC236}">
                    <a16:creationId xmlns:a16="http://schemas.microsoft.com/office/drawing/2014/main" id="{5E863CD5-F662-4DBC-8105-23A4CAE4B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5152"/>
                <a:ext cx="37" cy="75"/>
              </a:xfrm>
              <a:custGeom>
                <a:avLst/>
                <a:gdLst>
                  <a:gd name="T0" fmla="*/ 151 w 302"/>
                  <a:gd name="T1" fmla="*/ 603 h 603"/>
                  <a:gd name="T2" fmla="*/ 151 w 302"/>
                  <a:gd name="T3" fmla="*/ 603 h 603"/>
                  <a:gd name="T4" fmla="*/ 136 w 302"/>
                  <a:gd name="T5" fmla="*/ 602 h 603"/>
                  <a:gd name="T6" fmla="*/ 106 w 302"/>
                  <a:gd name="T7" fmla="*/ 596 h 603"/>
                  <a:gd name="T8" fmla="*/ 79 w 302"/>
                  <a:gd name="T9" fmla="*/ 585 h 603"/>
                  <a:gd name="T10" fmla="*/ 55 w 302"/>
                  <a:gd name="T11" fmla="*/ 568 h 603"/>
                  <a:gd name="T12" fmla="*/ 34 w 302"/>
                  <a:gd name="T13" fmla="*/ 548 h 603"/>
                  <a:gd name="T14" fmla="*/ 19 w 302"/>
                  <a:gd name="T15" fmla="*/ 524 h 603"/>
                  <a:gd name="T16" fmla="*/ 7 w 302"/>
                  <a:gd name="T17" fmla="*/ 497 h 603"/>
                  <a:gd name="T18" fmla="*/ 1 w 302"/>
                  <a:gd name="T19" fmla="*/ 468 h 603"/>
                  <a:gd name="T20" fmla="*/ 0 w 302"/>
                  <a:gd name="T21" fmla="*/ 452 h 603"/>
                  <a:gd name="T22" fmla="*/ 0 w 302"/>
                  <a:gd name="T23" fmla="*/ 150 h 603"/>
                  <a:gd name="T24" fmla="*/ 1 w 302"/>
                  <a:gd name="T25" fmla="*/ 135 h 603"/>
                  <a:gd name="T26" fmla="*/ 7 w 302"/>
                  <a:gd name="T27" fmla="*/ 105 h 603"/>
                  <a:gd name="T28" fmla="*/ 19 w 302"/>
                  <a:gd name="T29" fmla="*/ 79 h 603"/>
                  <a:gd name="T30" fmla="*/ 34 w 302"/>
                  <a:gd name="T31" fmla="*/ 54 h 603"/>
                  <a:gd name="T32" fmla="*/ 55 w 302"/>
                  <a:gd name="T33" fmla="*/ 34 h 603"/>
                  <a:gd name="T34" fmla="*/ 79 w 302"/>
                  <a:gd name="T35" fmla="*/ 18 h 603"/>
                  <a:gd name="T36" fmla="*/ 106 w 302"/>
                  <a:gd name="T37" fmla="*/ 6 h 603"/>
                  <a:gd name="T38" fmla="*/ 136 w 302"/>
                  <a:gd name="T39" fmla="*/ 1 h 603"/>
                  <a:gd name="T40" fmla="*/ 151 w 302"/>
                  <a:gd name="T41" fmla="*/ 0 h 603"/>
                  <a:gd name="T42" fmla="*/ 151 w 302"/>
                  <a:gd name="T43" fmla="*/ 0 h 603"/>
                  <a:gd name="T44" fmla="*/ 167 w 302"/>
                  <a:gd name="T45" fmla="*/ 1 h 603"/>
                  <a:gd name="T46" fmla="*/ 196 w 302"/>
                  <a:gd name="T47" fmla="*/ 6 h 603"/>
                  <a:gd name="T48" fmla="*/ 223 w 302"/>
                  <a:gd name="T49" fmla="*/ 18 h 603"/>
                  <a:gd name="T50" fmla="*/ 248 w 302"/>
                  <a:gd name="T51" fmla="*/ 34 h 603"/>
                  <a:gd name="T52" fmla="*/ 268 w 302"/>
                  <a:gd name="T53" fmla="*/ 54 h 603"/>
                  <a:gd name="T54" fmla="*/ 285 w 302"/>
                  <a:gd name="T55" fmla="*/ 79 h 603"/>
                  <a:gd name="T56" fmla="*/ 296 w 302"/>
                  <a:gd name="T57" fmla="*/ 105 h 603"/>
                  <a:gd name="T58" fmla="*/ 302 w 302"/>
                  <a:gd name="T59" fmla="*/ 135 h 603"/>
                  <a:gd name="T60" fmla="*/ 302 w 302"/>
                  <a:gd name="T61" fmla="*/ 150 h 603"/>
                  <a:gd name="T62" fmla="*/ 302 w 302"/>
                  <a:gd name="T63" fmla="*/ 452 h 603"/>
                  <a:gd name="T64" fmla="*/ 302 w 302"/>
                  <a:gd name="T65" fmla="*/ 468 h 603"/>
                  <a:gd name="T66" fmla="*/ 296 w 302"/>
                  <a:gd name="T67" fmla="*/ 497 h 603"/>
                  <a:gd name="T68" fmla="*/ 285 w 302"/>
                  <a:gd name="T69" fmla="*/ 524 h 603"/>
                  <a:gd name="T70" fmla="*/ 268 w 302"/>
                  <a:gd name="T71" fmla="*/ 548 h 603"/>
                  <a:gd name="T72" fmla="*/ 248 w 302"/>
                  <a:gd name="T73" fmla="*/ 568 h 603"/>
                  <a:gd name="T74" fmla="*/ 223 w 302"/>
                  <a:gd name="T75" fmla="*/ 585 h 603"/>
                  <a:gd name="T76" fmla="*/ 196 w 302"/>
                  <a:gd name="T77" fmla="*/ 596 h 603"/>
                  <a:gd name="T78" fmla="*/ 167 w 302"/>
                  <a:gd name="T79" fmla="*/ 602 h 603"/>
                  <a:gd name="T80" fmla="*/ 151 w 302"/>
                  <a:gd name="T81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" name="자유형 7">
              <a:extLst>
                <a:ext uri="{FF2B5EF4-FFF2-40B4-BE49-F238E27FC236}">
                  <a16:creationId xmlns:a16="http://schemas.microsoft.com/office/drawing/2014/main" id="{65C7D740-6E47-4951-8242-8140FDF35067}"/>
                </a:ext>
              </a:extLst>
            </p:cNvPr>
            <p:cNvSpPr/>
            <p:nvPr/>
          </p:nvSpPr>
          <p:spPr>
            <a:xfrm>
              <a:off x="131540" y="5464628"/>
              <a:ext cx="4976576" cy="1393372"/>
            </a:xfrm>
            <a:custGeom>
              <a:avLst/>
              <a:gdLst>
                <a:gd name="connsiteX0" fmla="*/ 2488288 w 4976576"/>
                <a:gd name="connsiteY0" fmla="*/ 0 h 1393372"/>
                <a:gd name="connsiteX1" fmla="*/ 4913437 w 4976576"/>
                <a:gd name="connsiteY1" fmla="*/ 1289441 h 1393372"/>
                <a:gd name="connsiteX2" fmla="*/ 4976576 w 4976576"/>
                <a:gd name="connsiteY2" fmla="*/ 1393372 h 1393372"/>
                <a:gd name="connsiteX3" fmla="*/ 4437180 w 4976576"/>
                <a:gd name="connsiteY3" fmla="*/ 1393372 h 1393372"/>
                <a:gd name="connsiteX4" fmla="*/ 4402357 w 4976576"/>
                <a:gd name="connsiteY4" fmla="*/ 1346805 h 1393372"/>
                <a:gd name="connsiteX5" fmla="*/ 2488287 w 4976576"/>
                <a:gd name="connsiteY5" fmla="*/ 444135 h 1393372"/>
                <a:gd name="connsiteX6" fmla="*/ 574217 w 4976576"/>
                <a:gd name="connsiteY6" fmla="*/ 1346805 h 1393372"/>
                <a:gd name="connsiteX7" fmla="*/ 539395 w 4976576"/>
                <a:gd name="connsiteY7" fmla="*/ 1393372 h 1393372"/>
                <a:gd name="connsiteX8" fmla="*/ 0 w 4976576"/>
                <a:gd name="connsiteY8" fmla="*/ 1393372 h 1393372"/>
                <a:gd name="connsiteX9" fmla="*/ 63140 w 4976576"/>
                <a:gd name="connsiteY9" fmla="*/ 1289441 h 1393372"/>
                <a:gd name="connsiteX10" fmla="*/ 2488288 w 4976576"/>
                <a:gd name="connsiteY10" fmla="*/ 0 h 139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76576" h="1393372">
                  <a:moveTo>
                    <a:pt x="2488288" y="0"/>
                  </a:moveTo>
                  <a:cubicBezTo>
                    <a:pt x="3497806" y="0"/>
                    <a:pt x="4387860" y="511485"/>
                    <a:pt x="4913437" y="1289441"/>
                  </a:cubicBezTo>
                  <a:lnTo>
                    <a:pt x="4976576" y="1393372"/>
                  </a:lnTo>
                  <a:lnTo>
                    <a:pt x="4437180" y="1393372"/>
                  </a:lnTo>
                  <a:lnTo>
                    <a:pt x="4402357" y="1346805"/>
                  </a:lnTo>
                  <a:cubicBezTo>
                    <a:pt x="3947398" y="795522"/>
                    <a:pt x="3258878" y="444135"/>
                    <a:pt x="2488287" y="444135"/>
                  </a:cubicBezTo>
                  <a:cubicBezTo>
                    <a:pt x="1717697" y="444135"/>
                    <a:pt x="1029177" y="795522"/>
                    <a:pt x="574217" y="1346805"/>
                  </a:cubicBezTo>
                  <a:lnTo>
                    <a:pt x="539395" y="1393372"/>
                  </a:lnTo>
                  <a:lnTo>
                    <a:pt x="0" y="1393372"/>
                  </a:lnTo>
                  <a:lnTo>
                    <a:pt x="63140" y="1289441"/>
                  </a:lnTo>
                  <a:cubicBezTo>
                    <a:pt x="588717" y="511485"/>
                    <a:pt x="1478771" y="0"/>
                    <a:pt x="2488288" y="0"/>
                  </a:cubicBezTo>
                  <a:close/>
                </a:path>
              </a:pathLst>
            </a:custGeom>
            <a:solidFill>
              <a:srgbClr val="46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자유형 10">
              <a:extLst>
                <a:ext uri="{FF2B5EF4-FFF2-40B4-BE49-F238E27FC236}">
                  <a16:creationId xmlns:a16="http://schemas.microsoft.com/office/drawing/2014/main" id="{2023210D-06EF-4B86-922C-4EC404FEDCD1}"/>
                </a:ext>
              </a:extLst>
            </p:cNvPr>
            <p:cNvSpPr/>
            <p:nvPr/>
          </p:nvSpPr>
          <p:spPr>
            <a:xfrm>
              <a:off x="131540" y="5498423"/>
              <a:ext cx="4976576" cy="1359577"/>
            </a:xfrm>
            <a:custGeom>
              <a:avLst/>
              <a:gdLst>
                <a:gd name="connsiteX0" fmla="*/ 3284932 w 4976576"/>
                <a:gd name="connsiteY0" fmla="*/ 77387 h 1359577"/>
                <a:gd name="connsiteX1" fmla="*/ 3392235 w 4976576"/>
                <a:gd name="connsiteY1" fmla="*/ 108577 h 1359577"/>
                <a:gd name="connsiteX2" fmla="*/ 4913437 w 4976576"/>
                <a:gd name="connsiteY2" fmla="*/ 1255646 h 1359577"/>
                <a:gd name="connsiteX3" fmla="*/ 4976576 w 4976576"/>
                <a:gd name="connsiteY3" fmla="*/ 1359577 h 1359577"/>
                <a:gd name="connsiteX4" fmla="*/ 4437180 w 4976576"/>
                <a:gd name="connsiteY4" fmla="*/ 1359577 h 1359577"/>
                <a:gd name="connsiteX5" fmla="*/ 4402357 w 4976576"/>
                <a:gd name="connsiteY5" fmla="*/ 1313010 h 1359577"/>
                <a:gd name="connsiteX6" fmla="*/ 3312590 w 4976576"/>
                <a:gd name="connsiteY6" fmla="*/ 550593 h 1359577"/>
                <a:gd name="connsiteX7" fmla="*/ 3092788 w 4976576"/>
                <a:gd name="connsiteY7" fmla="*/ 486733 h 1359577"/>
                <a:gd name="connsiteX8" fmla="*/ 2051101 w 4976576"/>
                <a:gd name="connsiteY8" fmla="*/ 0 h 1359577"/>
                <a:gd name="connsiteX9" fmla="*/ 1812975 w 4976576"/>
                <a:gd name="connsiteY9" fmla="*/ 507306 h 1359577"/>
                <a:gd name="connsiteX10" fmla="*/ 1663985 w 4976576"/>
                <a:gd name="connsiteY10" fmla="*/ 550593 h 1359577"/>
                <a:gd name="connsiteX11" fmla="*/ 574217 w 4976576"/>
                <a:gd name="connsiteY11" fmla="*/ 1313010 h 1359577"/>
                <a:gd name="connsiteX12" fmla="*/ 539395 w 4976576"/>
                <a:gd name="connsiteY12" fmla="*/ 1359577 h 1359577"/>
                <a:gd name="connsiteX13" fmla="*/ 0 w 4976576"/>
                <a:gd name="connsiteY13" fmla="*/ 1359577 h 1359577"/>
                <a:gd name="connsiteX14" fmla="*/ 63140 w 4976576"/>
                <a:gd name="connsiteY14" fmla="*/ 1255646 h 1359577"/>
                <a:gd name="connsiteX15" fmla="*/ 1934650 w 4976576"/>
                <a:gd name="connsiteY15" fmla="*/ 18536 h 135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76576" h="1359577">
                  <a:moveTo>
                    <a:pt x="3284932" y="77387"/>
                  </a:moveTo>
                  <a:lnTo>
                    <a:pt x="3392235" y="108577"/>
                  </a:lnTo>
                  <a:cubicBezTo>
                    <a:pt x="4018497" y="311906"/>
                    <a:pt x="4552103" y="720802"/>
                    <a:pt x="4913437" y="1255646"/>
                  </a:cubicBezTo>
                  <a:lnTo>
                    <a:pt x="4976576" y="1359577"/>
                  </a:lnTo>
                  <a:lnTo>
                    <a:pt x="4437180" y="1359577"/>
                  </a:lnTo>
                  <a:lnTo>
                    <a:pt x="4402357" y="1313010"/>
                  </a:lnTo>
                  <a:cubicBezTo>
                    <a:pt x="4118008" y="968458"/>
                    <a:pt x="3742424" y="701991"/>
                    <a:pt x="3312590" y="550593"/>
                  </a:cubicBezTo>
                  <a:lnTo>
                    <a:pt x="3092788" y="486733"/>
                  </a:lnTo>
                  <a:close/>
                  <a:moveTo>
                    <a:pt x="2051101" y="0"/>
                  </a:moveTo>
                  <a:lnTo>
                    <a:pt x="1812975" y="507306"/>
                  </a:lnTo>
                  <a:lnTo>
                    <a:pt x="1663985" y="550593"/>
                  </a:lnTo>
                  <a:cubicBezTo>
                    <a:pt x="1234152" y="701991"/>
                    <a:pt x="858567" y="968458"/>
                    <a:pt x="574217" y="1313010"/>
                  </a:cubicBezTo>
                  <a:lnTo>
                    <a:pt x="539395" y="1359577"/>
                  </a:lnTo>
                  <a:lnTo>
                    <a:pt x="0" y="1359577"/>
                  </a:lnTo>
                  <a:lnTo>
                    <a:pt x="63140" y="1255646"/>
                  </a:lnTo>
                  <a:cubicBezTo>
                    <a:pt x="490171" y="623557"/>
                    <a:pt x="1157815" y="167380"/>
                    <a:pt x="1934650" y="18536"/>
                  </a:cubicBezTo>
                  <a:close/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64">
              <a:extLst>
                <a:ext uri="{FF2B5EF4-FFF2-40B4-BE49-F238E27FC236}">
                  <a16:creationId xmlns:a16="http://schemas.microsoft.com/office/drawing/2014/main" id="{5BB6B000-584F-4F3A-B7BB-CC9D32279A2F}"/>
                </a:ext>
              </a:extLst>
            </p:cNvPr>
            <p:cNvSpPr/>
            <p:nvPr/>
          </p:nvSpPr>
          <p:spPr>
            <a:xfrm>
              <a:off x="5658807" y="5464628"/>
              <a:ext cx="2012950" cy="1174995"/>
            </a:xfrm>
            <a:prstGeom prst="roundRect">
              <a:avLst/>
            </a:prstGeom>
            <a:solidFill>
              <a:schemeClr val="bg1"/>
            </a:solidFill>
            <a:ln w="155575">
              <a:solidFill>
                <a:srgbClr val="3E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65">
              <a:extLst>
                <a:ext uri="{FF2B5EF4-FFF2-40B4-BE49-F238E27FC236}">
                  <a16:creationId xmlns:a16="http://schemas.microsoft.com/office/drawing/2014/main" id="{E271EB2F-3905-4438-8EEF-E156BF7055B0}"/>
                </a:ext>
              </a:extLst>
            </p:cNvPr>
            <p:cNvSpPr/>
            <p:nvPr/>
          </p:nvSpPr>
          <p:spPr>
            <a:xfrm>
              <a:off x="5826446" y="5603883"/>
              <a:ext cx="763807" cy="30043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55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68">
              <a:extLst>
                <a:ext uri="{FF2B5EF4-FFF2-40B4-BE49-F238E27FC236}">
                  <a16:creationId xmlns:a16="http://schemas.microsoft.com/office/drawing/2014/main" id="{D0148D64-1D86-4C75-95B7-FF07959755EB}"/>
                </a:ext>
              </a:extLst>
            </p:cNvPr>
            <p:cNvSpPr/>
            <p:nvPr/>
          </p:nvSpPr>
          <p:spPr>
            <a:xfrm>
              <a:off x="6792926" y="5603883"/>
              <a:ext cx="676159" cy="30043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55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69">
              <a:extLst>
                <a:ext uri="{FF2B5EF4-FFF2-40B4-BE49-F238E27FC236}">
                  <a16:creationId xmlns:a16="http://schemas.microsoft.com/office/drawing/2014/main" id="{5236E7B7-469C-4BF2-9F0A-C71D79FBB03C}"/>
                </a:ext>
              </a:extLst>
            </p:cNvPr>
            <p:cNvSpPr/>
            <p:nvPr/>
          </p:nvSpPr>
          <p:spPr>
            <a:xfrm>
              <a:off x="5826447" y="6011098"/>
              <a:ext cx="505774" cy="449181"/>
            </a:xfrm>
            <a:prstGeom prst="roundRect">
              <a:avLst>
                <a:gd name="adj" fmla="val 11578"/>
              </a:avLst>
            </a:prstGeom>
            <a:solidFill>
              <a:schemeClr val="bg1">
                <a:lumMod val="85000"/>
              </a:schemeClr>
            </a:solidFill>
            <a:ln w="155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70">
              <a:extLst>
                <a:ext uri="{FF2B5EF4-FFF2-40B4-BE49-F238E27FC236}">
                  <a16:creationId xmlns:a16="http://schemas.microsoft.com/office/drawing/2014/main" id="{F07423E2-5D8E-458E-94EE-3591F79AEA42}"/>
                </a:ext>
              </a:extLst>
            </p:cNvPr>
            <p:cNvSpPr/>
            <p:nvPr/>
          </p:nvSpPr>
          <p:spPr>
            <a:xfrm>
              <a:off x="6377138" y="6019244"/>
              <a:ext cx="213115" cy="44918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55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71">
              <a:extLst>
                <a:ext uri="{FF2B5EF4-FFF2-40B4-BE49-F238E27FC236}">
                  <a16:creationId xmlns:a16="http://schemas.microsoft.com/office/drawing/2014/main" id="{A218F452-8366-47E3-B5A5-186108D759CC}"/>
                </a:ext>
              </a:extLst>
            </p:cNvPr>
            <p:cNvSpPr/>
            <p:nvPr/>
          </p:nvSpPr>
          <p:spPr>
            <a:xfrm>
              <a:off x="6811332" y="6019245"/>
              <a:ext cx="657753" cy="28173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55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72">
              <a:extLst>
                <a:ext uri="{FF2B5EF4-FFF2-40B4-BE49-F238E27FC236}">
                  <a16:creationId xmlns:a16="http://schemas.microsoft.com/office/drawing/2014/main" id="{811E8EF9-7B9F-42D7-8C86-97799FA7AC29}"/>
                </a:ext>
              </a:extLst>
            </p:cNvPr>
            <p:cNvSpPr/>
            <p:nvPr/>
          </p:nvSpPr>
          <p:spPr>
            <a:xfrm>
              <a:off x="6811332" y="6349508"/>
              <a:ext cx="657753" cy="1189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55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04331DD9-97DF-4F1D-920D-4499F7B184B8}"/>
                </a:ext>
              </a:extLst>
            </p:cNvPr>
            <p:cNvSpPr/>
            <p:nvPr/>
          </p:nvSpPr>
          <p:spPr>
            <a:xfrm>
              <a:off x="6643593" y="6361940"/>
              <a:ext cx="107727" cy="9286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B7BBA6D-4D29-41A6-88A6-B306C74CF7AE}"/>
                </a:ext>
              </a:extLst>
            </p:cNvPr>
            <p:cNvCxnSpPr/>
            <p:nvPr/>
          </p:nvCxnSpPr>
          <p:spPr>
            <a:xfrm flipV="1">
              <a:off x="6696933" y="5968812"/>
              <a:ext cx="0" cy="360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91AC8EB-707F-455B-B434-AF9C45C6F475}"/>
                </a:ext>
              </a:extLst>
            </p:cNvPr>
            <p:cNvCxnSpPr/>
            <p:nvPr/>
          </p:nvCxnSpPr>
          <p:spPr>
            <a:xfrm rot="16200000" flipV="1">
              <a:off x="6266253" y="5532971"/>
              <a:ext cx="0" cy="864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양쪽 모서리가 둥근 사각형 77">
              <a:extLst>
                <a:ext uri="{FF2B5EF4-FFF2-40B4-BE49-F238E27FC236}">
                  <a16:creationId xmlns:a16="http://schemas.microsoft.com/office/drawing/2014/main" id="{03C50387-E536-4477-9B8B-4437B4950066}"/>
                </a:ext>
              </a:extLst>
            </p:cNvPr>
            <p:cNvSpPr/>
            <p:nvPr/>
          </p:nvSpPr>
          <p:spPr>
            <a:xfrm>
              <a:off x="8140700" y="6468425"/>
              <a:ext cx="3238500" cy="3895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8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1544C41B-483D-45C9-BCA2-B058576B4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222" y="1403530"/>
            <a:ext cx="1699192" cy="169164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C0D7883F-BE26-4F5E-A017-9E2216D53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4124" y="1983267"/>
            <a:ext cx="1491615" cy="1201775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9A322BA9-9DD5-4344-BE2C-F6FEEA5D253C}"/>
              </a:ext>
            </a:extLst>
          </p:cNvPr>
          <p:cNvSpPr txBox="1"/>
          <p:nvPr/>
        </p:nvSpPr>
        <p:spPr>
          <a:xfrm>
            <a:off x="2947887" y="3279355"/>
            <a:ext cx="2211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회사일에 너무 바쁜 </a:t>
            </a:r>
            <a:endParaRPr lang="en-US" altLang="ko-KR" dirty="0"/>
          </a:p>
          <a:p>
            <a:r>
              <a:rPr lang="ko-KR" altLang="en-US" dirty="0"/>
              <a:t>직장인 길동씨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94F1F5F-238A-477E-B36A-00F6B69DD10E}"/>
              </a:ext>
            </a:extLst>
          </p:cNvPr>
          <p:cNvSpPr txBox="1"/>
          <p:nvPr/>
        </p:nvSpPr>
        <p:spPr>
          <a:xfrm>
            <a:off x="6590253" y="3301395"/>
            <a:ext cx="3688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학교에 있는 자녀 철수와 영희를</a:t>
            </a:r>
            <a:endParaRPr lang="en-US" altLang="ko-KR" dirty="0"/>
          </a:p>
          <a:p>
            <a:r>
              <a:rPr lang="ko-KR" altLang="en-US" dirty="0"/>
              <a:t>집으로 </a:t>
            </a:r>
            <a:r>
              <a:rPr lang="ko-KR" altLang="en-US" dirty="0" err="1"/>
              <a:t>데려다줘야하는데</a:t>
            </a:r>
            <a:r>
              <a:rPr lang="en-US" altLang="ko-KR" dirty="0"/>
              <a:t>….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어떻게 하지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4D1FB402-86C2-4D26-98E0-CC8135E69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113" y="1202350"/>
            <a:ext cx="1168236" cy="1076125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B9374910-3B91-412B-8733-ADBE407A508F}"/>
              </a:ext>
            </a:extLst>
          </p:cNvPr>
          <p:cNvSpPr/>
          <p:nvPr/>
        </p:nvSpPr>
        <p:spPr>
          <a:xfrm>
            <a:off x="737167" y="325994"/>
            <a:ext cx="2210720" cy="7611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동기</a:t>
            </a:r>
          </a:p>
        </p:txBody>
      </p:sp>
    </p:spTree>
    <p:extLst>
      <p:ext uri="{BB962C8B-B14F-4D97-AF65-F5344CB8AC3E}">
        <p14:creationId xmlns:p14="http://schemas.microsoft.com/office/powerpoint/2010/main" val="164709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>
            <a:extLst>
              <a:ext uri="{FF2B5EF4-FFF2-40B4-BE49-F238E27FC236}">
                <a16:creationId xmlns:a16="http://schemas.microsoft.com/office/drawing/2014/main" id="{0316AF16-E586-4516-8891-E622A72A4F67}"/>
              </a:ext>
            </a:extLst>
          </p:cNvPr>
          <p:cNvSpPr/>
          <p:nvPr/>
        </p:nvSpPr>
        <p:spPr>
          <a:xfrm flipV="1">
            <a:off x="696687" y="725712"/>
            <a:ext cx="10798628" cy="4819914"/>
          </a:xfrm>
          <a:prstGeom prst="trapezoid">
            <a:avLst>
              <a:gd name="adj" fmla="val 11077"/>
            </a:avLst>
          </a:prstGeom>
          <a:solidFill>
            <a:schemeClr val="bg1"/>
          </a:solidFill>
          <a:ln w="70802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0D9A70-3606-4807-94C8-0687C165E838}"/>
              </a:ext>
            </a:extLst>
          </p:cNvPr>
          <p:cNvGrpSpPr/>
          <p:nvPr/>
        </p:nvGrpSpPr>
        <p:grpSpPr>
          <a:xfrm>
            <a:off x="131540" y="5464628"/>
            <a:ext cx="11247660" cy="1393372"/>
            <a:chOff x="131540" y="5464628"/>
            <a:chExt cx="11247660" cy="1393372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A06B01E7-6358-4120-9DE5-F701BF86AB9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65659" y="5864225"/>
              <a:ext cx="1154129" cy="993775"/>
              <a:chOff x="1010" y="4398"/>
              <a:chExt cx="1094" cy="942"/>
            </a:xfrm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70D7E46C-5D5C-4FF6-8E65-9740A604C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4398"/>
                <a:ext cx="1094" cy="942"/>
              </a:xfrm>
              <a:custGeom>
                <a:avLst/>
                <a:gdLst>
                  <a:gd name="T0" fmla="*/ 1421 w 8753"/>
                  <a:gd name="T1" fmla="*/ 7537 h 7537"/>
                  <a:gd name="T2" fmla="*/ 1377 w 8753"/>
                  <a:gd name="T3" fmla="*/ 7531 h 7537"/>
                  <a:gd name="T4" fmla="*/ 1325 w 8753"/>
                  <a:gd name="T5" fmla="*/ 7504 h 7537"/>
                  <a:gd name="T6" fmla="*/ 1236 w 8753"/>
                  <a:gd name="T7" fmla="*/ 7416 h 7537"/>
                  <a:gd name="T8" fmla="*/ 945 w 8753"/>
                  <a:gd name="T9" fmla="*/ 7086 h 7537"/>
                  <a:gd name="T10" fmla="*/ 691 w 8753"/>
                  <a:gd name="T11" fmla="*/ 6733 h 7537"/>
                  <a:gd name="T12" fmla="*/ 475 w 8753"/>
                  <a:gd name="T13" fmla="*/ 6359 h 7537"/>
                  <a:gd name="T14" fmla="*/ 299 w 8753"/>
                  <a:gd name="T15" fmla="*/ 5966 h 7537"/>
                  <a:gd name="T16" fmla="*/ 162 w 8753"/>
                  <a:gd name="T17" fmla="*/ 5557 h 7537"/>
                  <a:gd name="T18" fmla="*/ 66 w 8753"/>
                  <a:gd name="T19" fmla="*/ 5136 h 7537"/>
                  <a:gd name="T20" fmla="*/ 11 w 8753"/>
                  <a:gd name="T21" fmla="*/ 4703 h 7537"/>
                  <a:gd name="T22" fmla="*/ 0 w 8753"/>
                  <a:gd name="T23" fmla="*/ 4372 h 7537"/>
                  <a:gd name="T24" fmla="*/ 12 w 8753"/>
                  <a:gd name="T25" fmla="*/ 4036 h 7537"/>
                  <a:gd name="T26" fmla="*/ 68 w 8753"/>
                  <a:gd name="T27" fmla="*/ 3598 h 7537"/>
                  <a:gd name="T28" fmla="*/ 166 w 8753"/>
                  <a:gd name="T29" fmla="*/ 3176 h 7537"/>
                  <a:gd name="T30" fmla="*/ 304 w 8753"/>
                  <a:gd name="T31" fmla="*/ 2771 h 7537"/>
                  <a:gd name="T32" fmla="*/ 479 w 8753"/>
                  <a:gd name="T33" fmla="*/ 2383 h 7537"/>
                  <a:gd name="T34" fmla="*/ 690 w 8753"/>
                  <a:gd name="T35" fmla="*/ 2016 h 7537"/>
                  <a:gd name="T36" fmla="*/ 934 w 8753"/>
                  <a:gd name="T37" fmla="*/ 1674 h 7537"/>
                  <a:gd name="T38" fmla="*/ 1209 w 8753"/>
                  <a:gd name="T39" fmla="*/ 1357 h 7537"/>
                  <a:gd name="T40" fmla="*/ 1514 w 8753"/>
                  <a:gd name="T41" fmla="*/ 1067 h 7537"/>
                  <a:gd name="T42" fmla="*/ 1844 w 8753"/>
                  <a:gd name="T43" fmla="*/ 807 h 7537"/>
                  <a:gd name="T44" fmla="*/ 2199 w 8753"/>
                  <a:gd name="T45" fmla="*/ 580 h 7537"/>
                  <a:gd name="T46" fmla="*/ 2577 w 8753"/>
                  <a:gd name="T47" fmla="*/ 386 h 7537"/>
                  <a:gd name="T48" fmla="*/ 2975 w 8753"/>
                  <a:gd name="T49" fmla="*/ 230 h 7537"/>
                  <a:gd name="T50" fmla="*/ 3389 w 8753"/>
                  <a:gd name="T51" fmla="*/ 112 h 7537"/>
                  <a:gd name="T52" fmla="*/ 3820 w 8753"/>
                  <a:gd name="T53" fmla="*/ 35 h 7537"/>
                  <a:gd name="T54" fmla="*/ 4264 w 8753"/>
                  <a:gd name="T55" fmla="*/ 1 h 7537"/>
                  <a:gd name="T56" fmla="*/ 4490 w 8753"/>
                  <a:gd name="T57" fmla="*/ 1 h 7537"/>
                  <a:gd name="T58" fmla="*/ 4933 w 8753"/>
                  <a:gd name="T59" fmla="*/ 35 h 7537"/>
                  <a:gd name="T60" fmla="*/ 5364 w 8753"/>
                  <a:gd name="T61" fmla="*/ 112 h 7537"/>
                  <a:gd name="T62" fmla="*/ 5779 w 8753"/>
                  <a:gd name="T63" fmla="*/ 230 h 7537"/>
                  <a:gd name="T64" fmla="*/ 6176 w 8753"/>
                  <a:gd name="T65" fmla="*/ 386 h 7537"/>
                  <a:gd name="T66" fmla="*/ 6554 w 8753"/>
                  <a:gd name="T67" fmla="*/ 580 h 7537"/>
                  <a:gd name="T68" fmla="*/ 6909 w 8753"/>
                  <a:gd name="T69" fmla="*/ 807 h 7537"/>
                  <a:gd name="T70" fmla="*/ 7240 w 8753"/>
                  <a:gd name="T71" fmla="*/ 1067 h 7537"/>
                  <a:gd name="T72" fmla="*/ 7544 w 8753"/>
                  <a:gd name="T73" fmla="*/ 1357 h 7537"/>
                  <a:gd name="T74" fmla="*/ 7819 w 8753"/>
                  <a:gd name="T75" fmla="*/ 1674 h 7537"/>
                  <a:gd name="T76" fmla="*/ 8064 w 8753"/>
                  <a:gd name="T77" fmla="*/ 2016 h 7537"/>
                  <a:gd name="T78" fmla="*/ 8274 w 8753"/>
                  <a:gd name="T79" fmla="*/ 2383 h 7537"/>
                  <a:gd name="T80" fmla="*/ 8449 w 8753"/>
                  <a:gd name="T81" fmla="*/ 2771 h 7537"/>
                  <a:gd name="T82" fmla="*/ 8588 w 8753"/>
                  <a:gd name="T83" fmla="*/ 3176 h 7537"/>
                  <a:gd name="T84" fmla="*/ 8685 w 8753"/>
                  <a:gd name="T85" fmla="*/ 3598 h 7537"/>
                  <a:gd name="T86" fmla="*/ 8741 w 8753"/>
                  <a:gd name="T87" fmla="*/ 4036 h 7537"/>
                  <a:gd name="T88" fmla="*/ 8753 w 8753"/>
                  <a:gd name="T89" fmla="*/ 4372 h 7537"/>
                  <a:gd name="T90" fmla="*/ 8742 w 8753"/>
                  <a:gd name="T91" fmla="*/ 4703 h 7537"/>
                  <a:gd name="T92" fmla="*/ 8687 w 8753"/>
                  <a:gd name="T93" fmla="*/ 5136 h 7537"/>
                  <a:gd name="T94" fmla="*/ 8592 w 8753"/>
                  <a:gd name="T95" fmla="*/ 5557 h 7537"/>
                  <a:gd name="T96" fmla="*/ 8455 w 8753"/>
                  <a:gd name="T97" fmla="*/ 5966 h 7537"/>
                  <a:gd name="T98" fmla="*/ 8278 w 8753"/>
                  <a:gd name="T99" fmla="*/ 6359 h 7537"/>
                  <a:gd name="T100" fmla="*/ 8062 w 8753"/>
                  <a:gd name="T101" fmla="*/ 6733 h 7537"/>
                  <a:gd name="T102" fmla="*/ 7808 w 8753"/>
                  <a:gd name="T103" fmla="*/ 7086 h 7537"/>
                  <a:gd name="T104" fmla="*/ 7517 w 8753"/>
                  <a:gd name="T105" fmla="*/ 7416 h 7537"/>
                  <a:gd name="T106" fmla="*/ 7428 w 8753"/>
                  <a:gd name="T107" fmla="*/ 7504 h 7537"/>
                  <a:gd name="T108" fmla="*/ 7376 w 8753"/>
                  <a:gd name="T109" fmla="*/ 7531 h 7537"/>
                  <a:gd name="T110" fmla="*/ 7333 w 8753"/>
                  <a:gd name="T111" fmla="*/ 7537 h 7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6">
                <a:extLst>
                  <a:ext uri="{FF2B5EF4-FFF2-40B4-BE49-F238E27FC236}">
                    <a16:creationId xmlns:a16="http://schemas.microsoft.com/office/drawing/2014/main" id="{ADA3CC32-2D71-4A94-9C42-4587F19D2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" y="4699"/>
                <a:ext cx="490" cy="490"/>
              </a:xfrm>
              <a:custGeom>
                <a:avLst/>
                <a:gdLst>
                  <a:gd name="T0" fmla="*/ 2063 w 3923"/>
                  <a:gd name="T1" fmla="*/ 2 h 3919"/>
                  <a:gd name="T2" fmla="*/ 2452 w 3923"/>
                  <a:gd name="T3" fmla="*/ 61 h 3919"/>
                  <a:gd name="T4" fmla="*/ 2812 w 3923"/>
                  <a:gd name="T5" fmla="*/ 193 h 3919"/>
                  <a:gd name="T6" fmla="*/ 3136 w 3923"/>
                  <a:gd name="T7" fmla="*/ 388 h 3919"/>
                  <a:gd name="T8" fmla="*/ 3415 w 3923"/>
                  <a:gd name="T9" fmla="*/ 641 h 3919"/>
                  <a:gd name="T10" fmla="*/ 3640 w 3923"/>
                  <a:gd name="T11" fmla="*/ 943 h 3919"/>
                  <a:gd name="T12" fmla="*/ 3805 w 3923"/>
                  <a:gd name="T13" fmla="*/ 1286 h 3919"/>
                  <a:gd name="T14" fmla="*/ 3902 w 3923"/>
                  <a:gd name="T15" fmla="*/ 1661 h 3919"/>
                  <a:gd name="T16" fmla="*/ 3923 w 3923"/>
                  <a:gd name="T17" fmla="*/ 1960 h 3919"/>
                  <a:gd name="T18" fmla="*/ 3902 w 3923"/>
                  <a:gd name="T19" fmla="*/ 2258 h 3919"/>
                  <a:gd name="T20" fmla="*/ 3805 w 3923"/>
                  <a:gd name="T21" fmla="*/ 2634 h 3919"/>
                  <a:gd name="T22" fmla="*/ 3640 w 3923"/>
                  <a:gd name="T23" fmla="*/ 2976 h 3919"/>
                  <a:gd name="T24" fmla="*/ 3415 w 3923"/>
                  <a:gd name="T25" fmla="*/ 3278 h 3919"/>
                  <a:gd name="T26" fmla="*/ 3136 w 3923"/>
                  <a:gd name="T27" fmla="*/ 3531 h 3919"/>
                  <a:gd name="T28" fmla="*/ 2812 w 3923"/>
                  <a:gd name="T29" fmla="*/ 3726 h 3919"/>
                  <a:gd name="T30" fmla="*/ 2452 w 3923"/>
                  <a:gd name="T31" fmla="*/ 3859 h 3919"/>
                  <a:gd name="T32" fmla="*/ 2063 w 3923"/>
                  <a:gd name="T33" fmla="*/ 3918 h 3919"/>
                  <a:gd name="T34" fmla="*/ 1860 w 3923"/>
                  <a:gd name="T35" fmla="*/ 3918 h 3919"/>
                  <a:gd name="T36" fmla="*/ 1471 w 3923"/>
                  <a:gd name="T37" fmla="*/ 3859 h 3919"/>
                  <a:gd name="T38" fmla="*/ 1111 w 3923"/>
                  <a:gd name="T39" fmla="*/ 3726 h 3919"/>
                  <a:gd name="T40" fmla="*/ 788 w 3923"/>
                  <a:gd name="T41" fmla="*/ 3531 h 3919"/>
                  <a:gd name="T42" fmla="*/ 508 w 3923"/>
                  <a:gd name="T43" fmla="*/ 3278 h 3919"/>
                  <a:gd name="T44" fmla="*/ 283 w 3923"/>
                  <a:gd name="T45" fmla="*/ 2976 h 3919"/>
                  <a:gd name="T46" fmla="*/ 118 w 3923"/>
                  <a:gd name="T47" fmla="*/ 2634 h 3919"/>
                  <a:gd name="T48" fmla="*/ 21 w 3923"/>
                  <a:gd name="T49" fmla="*/ 2258 h 3919"/>
                  <a:gd name="T50" fmla="*/ 0 w 3923"/>
                  <a:gd name="T51" fmla="*/ 1960 h 3919"/>
                  <a:gd name="T52" fmla="*/ 21 w 3923"/>
                  <a:gd name="T53" fmla="*/ 1661 h 3919"/>
                  <a:gd name="T54" fmla="*/ 118 w 3923"/>
                  <a:gd name="T55" fmla="*/ 1286 h 3919"/>
                  <a:gd name="T56" fmla="*/ 283 w 3923"/>
                  <a:gd name="T57" fmla="*/ 943 h 3919"/>
                  <a:gd name="T58" fmla="*/ 508 w 3923"/>
                  <a:gd name="T59" fmla="*/ 641 h 3919"/>
                  <a:gd name="T60" fmla="*/ 788 w 3923"/>
                  <a:gd name="T61" fmla="*/ 388 h 3919"/>
                  <a:gd name="T62" fmla="*/ 1111 w 3923"/>
                  <a:gd name="T63" fmla="*/ 193 h 3919"/>
                  <a:gd name="T64" fmla="*/ 1471 w 3923"/>
                  <a:gd name="T65" fmla="*/ 61 h 3919"/>
                  <a:gd name="T66" fmla="*/ 1860 w 3923"/>
                  <a:gd name="T67" fmla="*/ 2 h 3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7">
                <a:extLst>
                  <a:ext uri="{FF2B5EF4-FFF2-40B4-BE49-F238E27FC236}">
                    <a16:creationId xmlns:a16="http://schemas.microsoft.com/office/drawing/2014/main" id="{D476E609-58A4-45E3-B173-3A6466AD1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" y="4436"/>
                <a:ext cx="1018" cy="866"/>
              </a:xfrm>
              <a:custGeom>
                <a:avLst/>
                <a:gdLst>
                  <a:gd name="T0" fmla="*/ 6969 w 8149"/>
                  <a:gd name="T1" fmla="*/ 6935 h 6935"/>
                  <a:gd name="T2" fmla="*/ 7174 w 8149"/>
                  <a:gd name="T3" fmla="*/ 6712 h 6935"/>
                  <a:gd name="T4" fmla="*/ 7419 w 8149"/>
                  <a:gd name="T5" fmla="*/ 6398 h 6935"/>
                  <a:gd name="T6" fmla="*/ 7630 w 8149"/>
                  <a:gd name="T7" fmla="*/ 6063 h 6935"/>
                  <a:gd name="T8" fmla="*/ 7807 w 8149"/>
                  <a:gd name="T9" fmla="*/ 5711 h 6935"/>
                  <a:gd name="T10" fmla="*/ 7947 w 8149"/>
                  <a:gd name="T11" fmla="*/ 5345 h 6935"/>
                  <a:gd name="T12" fmla="*/ 8052 w 8149"/>
                  <a:gd name="T13" fmla="*/ 4963 h 6935"/>
                  <a:gd name="T14" fmla="*/ 8120 w 8149"/>
                  <a:gd name="T15" fmla="*/ 4572 h 6935"/>
                  <a:gd name="T16" fmla="*/ 8148 w 8149"/>
                  <a:gd name="T17" fmla="*/ 4172 h 6935"/>
                  <a:gd name="T18" fmla="*/ 8148 w 8149"/>
                  <a:gd name="T19" fmla="*/ 3965 h 6935"/>
                  <a:gd name="T20" fmla="*/ 8118 w 8149"/>
                  <a:gd name="T21" fmla="*/ 3553 h 6935"/>
                  <a:gd name="T22" fmla="*/ 8046 w 8149"/>
                  <a:gd name="T23" fmla="*/ 3153 h 6935"/>
                  <a:gd name="T24" fmla="*/ 7935 w 8149"/>
                  <a:gd name="T25" fmla="*/ 2767 h 6935"/>
                  <a:gd name="T26" fmla="*/ 7789 w 8149"/>
                  <a:gd name="T27" fmla="*/ 2397 h 6935"/>
                  <a:gd name="T28" fmla="*/ 7609 w 8149"/>
                  <a:gd name="T29" fmla="*/ 2046 h 6935"/>
                  <a:gd name="T30" fmla="*/ 7398 w 8149"/>
                  <a:gd name="T31" fmla="*/ 1715 h 6935"/>
                  <a:gd name="T32" fmla="*/ 7154 w 8149"/>
                  <a:gd name="T33" fmla="*/ 1408 h 6935"/>
                  <a:gd name="T34" fmla="*/ 6885 w 8149"/>
                  <a:gd name="T35" fmla="*/ 1125 h 6935"/>
                  <a:gd name="T36" fmla="*/ 6589 w 8149"/>
                  <a:gd name="T37" fmla="*/ 869 h 6935"/>
                  <a:gd name="T38" fmla="*/ 6269 w 8149"/>
                  <a:gd name="T39" fmla="*/ 643 h 6935"/>
                  <a:gd name="T40" fmla="*/ 5929 w 8149"/>
                  <a:gd name="T41" fmla="*/ 446 h 6935"/>
                  <a:gd name="T42" fmla="*/ 5568 w 8149"/>
                  <a:gd name="T43" fmla="*/ 283 h 6935"/>
                  <a:gd name="T44" fmla="*/ 5189 w 8149"/>
                  <a:gd name="T45" fmla="*/ 155 h 6935"/>
                  <a:gd name="T46" fmla="*/ 4795 w 8149"/>
                  <a:gd name="T47" fmla="*/ 64 h 6935"/>
                  <a:gd name="T48" fmla="*/ 4388 w 8149"/>
                  <a:gd name="T49" fmla="*/ 12 h 6935"/>
                  <a:gd name="T50" fmla="*/ 4075 w 8149"/>
                  <a:gd name="T51" fmla="*/ 0 h 6935"/>
                  <a:gd name="T52" fmla="*/ 3761 w 8149"/>
                  <a:gd name="T53" fmla="*/ 12 h 6935"/>
                  <a:gd name="T54" fmla="*/ 3354 w 8149"/>
                  <a:gd name="T55" fmla="*/ 64 h 6935"/>
                  <a:gd name="T56" fmla="*/ 2960 w 8149"/>
                  <a:gd name="T57" fmla="*/ 155 h 6935"/>
                  <a:gd name="T58" fmla="*/ 2581 w 8149"/>
                  <a:gd name="T59" fmla="*/ 283 h 6935"/>
                  <a:gd name="T60" fmla="*/ 2221 w 8149"/>
                  <a:gd name="T61" fmla="*/ 446 h 6935"/>
                  <a:gd name="T62" fmla="*/ 1880 w 8149"/>
                  <a:gd name="T63" fmla="*/ 643 h 6935"/>
                  <a:gd name="T64" fmla="*/ 1560 w 8149"/>
                  <a:gd name="T65" fmla="*/ 869 h 6935"/>
                  <a:gd name="T66" fmla="*/ 1264 w 8149"/>
                  <a:gd name="T67" fmla="*/ 1125 h 6935"/>
                  <a:gd name="T68" fmla="*/ 995 w 8149"/>
                  <a:gd name="T69" fmla="*/ 1408 h 6935"/>
                  <a:gd name="T70" fmla="*/ 753 w 8149"/>
                  <a:gd name="T71" fmla="*/ 1715 h 6935"/>
                  <a:gd name="T72" fmla="*/ 540 w 8149"/>
                  <a:gd name="T73" fmla="*/ 2046 h 6935"/>
                  <a:gd name="T74" fmla="*/ 360 w 8149"/>
                  <a:gd name="T75" fmla="*/ 2397 h 6935"/>
                  <a:gd name="T76" fmla="*/ 214 w 8149"/>
                  <a:gd name="T77" fmla="*/ 2767 h 6935"/>
                  <a:gd name="T78" fmla="*/ 104 w 8149"/>
                  <a:gd name="T79" fmla="*/ 3153 h 6935"/>
                  <a:gd name="T80" fmla="*/ 32 w 8149"/>
                  <a:gd name="T81" fmla="*/ 3553 h 6935"/>
                  <a:gd name="T82" fmla="*/ 1 w 8149"/>
                  <a:gd name="T83" fmla="*/ 3965 h 6935"/>
                  <a:gd name="T84" fmla="*/ 1 w 8149"/>
                  <a:gd name="T85" fmla="*/ 4172 h 6935"/>
                  <a:gd name="T86" fmla="*/ 29 w 8149"/>
                  <a:gd name="T87" fmla="*/ 4572 h 6935"/>
                  <a:gd name="T88" fmla="*/ 97 w 8149"/>
                  <a:gd name="T89" fmla="*/ 4963 h 6935"/>
                  <a:gd name="T90" fmla="*/ 202 w 8149"/>
                  <a:gd name="T91" fmla="*/ 5345 h 6935"/>
                  <a:gd name="T92" fmla="*/ 343 w 8149"/>
                  <a:gd name="T93" fmla="*/ 5711 h 6935"/>
                  <a:gd name="T94" fmla="*/ 520 w 8149"/>
                  <a:gd name="T95" fmla="*/ 6063 h 6935"/>
                  <a:gd name="T96" fmla="*/ 730 w 8149"/>
                  <a:gd name="T97" fmla="*/ 6398 h 6935"/>
                  <a:gd name="T98" fmla="*/ 975 w 8149"/>
                  <a:gd name="T99" fmla="*/ 6712 h 6935"/>
                  <a:gd name="T100" fmla="*/ 1180 w 8149"/>
                  <a:gd name="T101" fmla="*/ 6935 h 6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1DA9F83B-73FA-4318-8754-E2C68F27F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4398"/>
                <a:ext cx="1094" cy="942"/>
              </a:xfrm>
              <a:custGeom>
                <a:avLst/>
                <a:gdLst>
                  <a:gd name="T0" fmla="*/ 1421 w 8753"/>
                  <a:gd name="T1" fmla="*/ 7537 h 7537"/>
                  <a:gd name="T2" fmla="*/ 1377 w 8753"/>
                  <a:gd name="T3" fmla="*/ 7531 h 7537"/>
                  <a:gd name="T4" fmla="*/ 1325 w 8753"/>
                  <a:gd name="T5" fmla="*/ 7504 h 7537"/>
                  <a:gd name="T6" fmla="*/ 1236 w 8753"/>
                  <a:gd name="T7" fmla="*/ 7416 h 7537"/>
                  <a:gd name="T8" fmla="*/ 945 w 8753"/>
                  <a:gd name="T9" fmla="*/ 7086 h 7537"/>
                  <a:gd name="T10" fmla="*/ 691 w 8753"/>
                  <a:gd name="T11" fmla="*/ 6733 h 7537"/>
                  <a:gd name="T12" fmla="*/ 475 w 8753"/>
                  <a:gd name="T13" fmla="*/ 6359 h 7537"/>
                  <a:gd name="T14" fmla="*/ 299 w 8753"/>
                  <a:gd name="T15" fmla="*/ 5966 h 7537"/>
                  <a:gd name="T16" fmla="*/ 162 w 8753"/>
                  <a:gd name="T17" fmla="*/ 5557 h 7537"/>
                  <a:gd name="T18" fmla="*/ 66 w 8753"/>
                  <a:gd name="T19" fmla="*/ 5136 h 7537"/>
                  <a:gd name="T20" fmla="*/ 11 w 8753"/>
                  <a:gd name="T21" fmla="*/ 4703 h 7537"/>
                  <a:gd name="T22" fmla="*/ 0 w 8753"/>
                  <a:gd name="T23" fmla="*/ 4372 h 7537"/>
                  <a:gd name="T24" fmla="*/ 12 w 8753"/>
                  <a:gd name="T25" fmla="*/ 4036 h 7537"/>
                  <a:gd name="T26" fmla="*/ 68 w 8753"/>
                  <a:gd name="T27" fmla="*/ 3598 h 7537"/>
                  <a:gd name="T28" fmla="*/ 166 w 8753"/>
                  <a:gd name="T29" fmla="*/ 3176 h 7537"/>
                  <a:gd name="T30" fmla="*/ 304 w 8753"/>
                  <a:gd name="T31" fmla="*/ 2771 h 7537"/>
                  <a:gd name="T32" fmla="*/ 479 w 8753"/>
                  <a:gd name="T33" fmla="*/ 2383 h 7537"/>
                  <a:gd name="T34" fmla="*/ 690 w 8753"/>
                  <a:gd name="T35" fmla="*/ 2016 h 7537"/>
                  <a:gd name="T36" fmla="*/ 934 w 8753"/>
                  <a:gd name="T37" fmla="*/ 1674 h 7537"/>
                  <a:gd name="T38" fmla="*/ 1209 w 8753"/>
                  <a:gd name="T39" fmla="*/ 1357 h 7537"/>
                  <a:gd name="T40" fmla="*/ 1514 w 8753"/>
                  <a:gd name="T41" fmla="*/ 1067 h 7537"/>
                  <a:gd name="T42" fmla="*/ 1844 w 8753"/>
                  <a:gd name="T43" fmla="*/ 807 h 7537"/>
                  <a:gd name="T44" fmla="*/ 2199 w 8753"/>
                  <a:gd name="T45" fmla="*/ 580 h 7537"/>
                  <a:gd name="T46" fmla="*/ 2577 w 8753"/>
                  <a:gd name="T47" fmla="*/ 386 h 7537"/>
                  <a:gd name="T48" fmla="*/ 2975 w 8753"/>
                  <a:gd name="T49" fmla="*/ 230 h 7537"/>
                  <a:gd name="T50" fmla="*/ 3389 w 8753"/>
                  <a:gd name="T51" fmla="*/ 112 h 7537"/>
                  <a:gd name="T52" fmla="*/ 3820 w 8753"/>
                  <a:gd name="T53" fmla="*/ 35 h 7537"/>
                  <a:gd name="T54" fmla="*/ 4264 w 8753"/>
                  <a:gd name="T55" fmla="*/ 1 h 7537"/>
                  <a:gd name="T56" fmla="*/ 4490 w 8753"/>
                  <a:gd name="T57" fmla="*/ 1 h 7537"/>
                  <a:gd name="T58" fmla="*/ 4933 w 8753"/>
                  <a:gd name="T59" fmla="*/ 35 h 7537"/>
                  <a:gd name="T60" fmla="*/ 5364 w 8753"/>
                  <a:gd name="T61" fmla="*/ 112 h 7537"/>
                  <a:gd name="T62" fmla="*/ 5779 w 8753"/>
                  <a:gd name="T63" fmla="*/ 230 h 7537"/>
                  <a:gd name="T64" fmla="*/ 6176 w 8753"/>
                  <a:gd name="T65" fmla="*/ 386 h 7537"/>
                  <a:gd name="T66" fmla="*/ 6554 w 8753"/>
                  <a:gd name="T67" fmla="*/ 580 h 7537"/>
                  <a:gd name="T68" fmla="*/ 6909 w 8753"/>
                  <a:gd name="T69" fmla="*/ 807 h 7537"/>
                  <a:gd name="T70" fmla="*/ 7240 w 8753"/>
                  <a:gd name="T71" fmla="*/ 1067 h 7537"/>
                  <a:gd name="T72" fmla="*/ 7544 w 8753"/>
                  <a:gd name="T73" fmla="*/ 1357 h 7537"/>
                  <a:gd name="T74" fmla="*/ 7819 w 8753"/>
                  <a:gd name="T75" fmla="*/ 1674 h 7537"/>
                  <a:gd name="T76" fmla="*/ 8064 w 8753"/>
                  <a:gd name="T77" fmla="*/ 2016 h 7537"/>
                  <a:gd name="T78" fmla="*/ 8274 w 8753"/>
                  <a:gd name="T79" fmla="*/ 2383 h 7537"/>
                  <a:gd name="T80" fmla="*/ 8449 w 8753"/>
                  <a:gd name="T81" fmla="*/ 2771 h 7537"/>
                  <a:gd name="T82" fmla="*/ 8588 w 8753"/>
                  <a:gd name="T83" fmla="*/ 3176 h 7537"/>
                  <a:gd name="T84" fmla="*/ 8685 w 8753"/>
                  <a:gd name="T85" fmla="*/ 3598 h 7537"/>
                  <a:gd name="T86" fmla="*/ 8741 w 8753"/>
                  <a:gd name="T87" fmla="*/ 4036 h 7537"/>
                  <a:gd name="T88" fmla="*/ 8753 w 8753"/>
                  <a:gd name="T89" fmla="*/ 4372 h 7537"/>
                  <a:gd name="T90" fmla="*/ 8742 w 8753"/>
                  <a:gd name="T91" fmla="*/ 4703 h 7537"/>
                  <a:gd name="T92" fmla="*/ 8687 w 8753"/>
                  <a:gd name="T93" fmla="*/ 5136 h 7537"/>
                  <a:gd name="T94" fmla="*/ 8592 w 8753"/>
                  <a:gd name="T95" fmla="*/ 5557 h 7537"/>
                  <a:gd name="T96" fmla="*/ 8455 w 8753"/>
                  <a:gd name="T97" fmla="*/ 5966 h 7537"/>
                  <a:gd name="T98" fmla="*/ 8278 w 8753"/>
                  <a:gd name="T99" fmla="*/ 6359 h 7537"/>
                  <a:gd name="T100" fmla="*/ 8062 w 8753"/>
                  <a:gd name="T101" fmla="*/ 6733 h 7537"/>
                  <a:gd name="T102" fmla="*/ 7808 w 8753"/>
                  <a:gd name="T103" fmla="*/ 7086 h 7537"/>
                  <a:gd name="T104" fmla="*/ 7517 w 8753"/>
                  <a:gd name="T105" fmla="*/ 7416 h 7537"/>
                  <a:gd name="T106" fmla="*/ 7428 w 8753"/>
                  <a:gd name="T107" fmla="*/ 7504 h 7537"/>
                  <a:gd name="T108" fmla="*/ 7376 w 8753"/>
                  <a:gd name="T109" fmla="*/ 7531 h 7537"/>
                  <a:gd name="T110" fmla="*/ 7333 w 8753"/>
                  <a:gd name="T111" fmla="*/ 7537 h 7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9">
                <a:extLst>
                  <a:ext uri="{FF2B5EF4-FFF2-40B4-BE49-F238E27FC236}">
                    <a16:creationId xmlns:a16="http://schemas.microsoft.com/office/drawing/2014/main" id="{22FDBCB1-6DF4-4141-A3C8-65D6BB0C8E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2" y="4709"/>
                <a:ext cx="321" cy="320"/>
              </a:xfrm>
              <a:custGeom>
                <a:avLst/>
                <a:gdLst>
                  <a:gd name="T0" fmla="*/ 151 w 2564"/>
                  <a:gd name="T1" fmla="*/ 2562 h 2562"/>
                  <a:gd name="T2" fmla="*/ 136 w 2564"/>
                  <a:gd name="T3" fmla="*/ 2561 h 2562"/>
                  <a:gd name="T4" fmla="*/ 108 w 2564"/>
                  <a:gd name="T5" fmla="*/ 2556 h 2562"/>
                  <a:gd name="T6" fmla="*/ 80 w 2564"/>
                  <a:gd name="T7" fmla="*/ 2545 h 2562"/>
                  <a:gd name="T8" fmla="*/ 55 w 2564"/>
                  <a:gd name="T9" fmla="*/ 2528 h 2562"/>
                  <a:gd name="T10" fmla="*/ 44 w 2564"/>
                  <a:gd name="T11" fmla="*/ 2518 h 2562"/>
                  <a:gd name="T12" fmla="*/ 33 w 2564"/>
                  <a:gd name="T13" fmla="*/ 2507 h 2562"/>
                  <a:gd name="T14" fmla="*/ 16 w 2564"/>
                  <a:gd name="T15" fmla="*/ 2481 h 2562"/>
                  <a:gd name="T16" fmla="*/ 5 w 2564"/>
                  <a:gd name="T17" fmla="*/ 2455 h 2562"/>
                  <a:gd name="T18" fmla="*/ 0 w 2564"/>
                  <a:gd name="T19" fmla="*/ 2426 h 2562"/>
                  <a:gd name="T20" fmla="*/ 0 w 2564"/>
                  <a:gd name="T21" fmla="*/ 2396 h 2562"/>
                  <a:gd name="T22" fmla="*/ 5 w 2564"/>
                  <a:gd name="T23" fmla="*/ 2369 h 2562"/>
                  <a:gd name="T24" fmla="*/ 16 w 2564"/>
                  <a:gd name="T25" fmla="*/ 2341 h 2562"/>
                  <a:gd name="T26" fmla="*/ 33 w 2564"/>
                  <a:gd name="T27" fmla="*/ 2316 h 2562"/>
                  <a:gd name="T28" fmla="*/ 44 w 2564"/>
                  <a:gd name="T29" fmla="*/ 2305 h 2562"/>
                  <a:gd name="T30" fmla="*/ 2308 w 2564"/>
                  <a:gd name="T31" fmla="*/ 44 h 2562"/>
                  <a:gd name="T32" fmla="*/ 2319 w 2564"/>
                  <a:gd name="T33" fmla="*/ 33 h 2562"/>
                  <a:gd name="T34" fmla="*/ 2344 w 2564"/>
                  <a:gd name="T35" fmla="*/ 16 h 2562"/>
                  <a:gd name="T36" fmla="*/ 2372 w 2564"/>
                  <a:gd name="T37" fmla="*/ 5 h 2562"/>
                  <a:gd name="T38" fmla="*/ 2400 w 2564"/>
                  <a:gd name="T39" fmla="*/ 0 h 2562"/>
                  <a:gd name="T40" fmla="*/ 2429 w 2564"/>
                  <a:gd name="T41" fmla="*/ 0 h 2562"/>
                  <a:gd name="T42" fmla="*/ 2458 w 2564"/>
                  <a:gd name="T43" fmla="*/ 5 h 2562"/>
                  <a:gd name="T44" fmla="*/ 2484 w 2564"/>
                  <a:gd name="T45" fmla="*/ 16 h 2562"/>
                  <a:gd name="T46" fmla="*/ 2510 w 2564"/>
                  <a:gd name="T47" fmla="*/ 33 h 2562"/>
                  <a:gd name="T48" fmla="*/ 2521 w 2564"/>
                  <a:gd name="T49" fmla="*/ 44 h 2562"/>
                  <a:gd name="T50" fmla="*/ 2532 w 2564"/>
                  <a:gd name="T51" fmla="*/ 55 h 2562"/>
                  <a:gd name="T52" fmla="*/ 2548 w 2564"/>
                  <a:gd name="T53" fmla="*/ 80 h 2562"/>
                  <a:gd name="T54" fmla="*/ 2559 w 2564"/>
                  <a:gd name="T55" fmla="*/ 107 h 2562"/>
                  <a:gd name="T56" fmla="*/ 2564 w 2564"/>
                  <a:gd name="T57" fmla="*/ 136 h 2562"/>
                  <a:gd name="T58" fmla="*/ 2564 w 2564"/>
                  <a:gd name="T59" fmla="*/ 165 h 2562"/>
                  <a:gd name="T60" fmla="*/ 2559 w 2564"/>
                  <a:gd name="T61" fmla="*/ 193 h 2562"/>
                  <a:gd name="T62" fmla="*/ 2548 w 2564"/>
                  <a:gd name="T63" fmla="*/ 220 h 2562"/>
                  <a:gd name="T64" fmla="*/ 2532 w 2564"/>
                  <a:gd name="T65" fmla="*/ 246 h 2562"/>
                  <a:gd name="T66" fmla="*/ 2521 w 2564"/>
                  <a:gd name="T67" fmla="*/ 257 h 2562"/>
                  <a:gd name="T68" fmla="*/ 257 w 2564"/>
                  <a:gd name="T69" fmla="*/ 2518 h 2562"/>
                  <a:gd name="T70" fmla="*/ 246 w 2564"/>
                  <a:gd name="T71" fmla="*/ 2528 h 2562"/>
                  <a:gd name="T72" fmla="*/ 220 w 2564"/>
                  <a:gd name="T73" fmla="*/ 2545 h 2562"/>
                  <a:gd name="T74" fmla="*/ 194 w 2564"/>
                  <a:gd name="T75" fmla="*/ 2556 h 2562"/>
                  <a:gd name="T76" fmla="*/ 165 w 2564"/>
                  <a:gd name="T77" fmla="*/ 2561 h 2562"/>
                  <a:gd name="T78" fmla="*/ 151 w 2564"/>
                  <a:gd name="T79" fmla="*/ 2562 h 2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10">
                <a:extLst>
                  <a:ext uri="{FF2B5EF4-FFF2-40B4-BE49-F238E27FC236}">
                    <a16:creationId xmlns:a16="http://schemas.microsoft.com/office/drawing/2014/main" id="{EC83FB26-7935-4C53-82DE-19A3885B8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4888"/>
                <a:ext cx="114" cy="113"/>
              </a:xfrm>
              <a:custGeom>
                <a:avLst/>
                <a:gdLst>
                  <a:gd name="T0" fmla="*/ 453 w 905"/>
                  <a:gd name="T1" fmla="*/ 0 h 905"/>
                  <a:gd name="T2" fmla="*/ 499 w 905"/>
                  <a:gd name="T3" fmla="*/ 2 h 905"/>
                  <a:gd name="T4" fmla="*/ 587 w 905"/>
                  <a:gd name="T5" fmla="*/ 20 h 905"/>
                  <a:gd name="T6" fmla="*/ 668 w 905"/>
                  <a:gd name="T7" fmla="*/ 54 h 905"/>
                  <a:gd name="T8" fmla="*/ 741 w 905"/>
                  <a:gd name="T9" fmla="*/ 104 h 905"/>
                  <a:gd name="T10" fmla="*/ 803 w 905"/>
                  <a:gd name="T11" fmla="*/ 164 h 905"/>
                  <a:gd name="T12" fmla="*/ 851 w 905"/>
                  <a:gd name="T13" fmla="*/ 237 h 905"/>
                  <a:gd name="T14" fmla="*/ 886 w 905"/>
                  <a:gd name="T15" fmla="*/ 318 h 905"/>
                  <a:gd name="T16" fmla="*/ 904 w 905"/>
                  <a:gd name="T17" fmla="*/ 406 h 905"/>
                  <a:gd name="T18" fmla="*/ 905 w 905"/>
                  <a:gd name="T19" fmla="*/ 453 h 905"/>
                  <a:gd name="T20" fmla="*/ 904 w 905"/>
                  <a:gd name="T21" fmla="*/ 499 h 905"/>
                  <a:gd name="T22" fmla="*/ 886 w 905"/>
                  <a:gd name="T23" fmla="*/ 587 h 905"/>
                  <a:gd name="T24" fmla="*/ 851 w 905"/>
                  <a:gd name="T25" fmla="*/ 668 h 905"/>
                  <a:gd name="T26" fmla="*/ 803 w 905"/>
                  <a:gd name="T27" fmla="*/ 741 h 905"/>
                  <a:gd name="T28" fmla="*/ 741 w 905"/>
                  <a:gd name="T29" fmla="*/ 802 h 905"/>
                  <a:gd name="T30" fmla="*/ 668 w 905"/>
                  <a:gd name="T31" fmla="*/ 851 h 905"/>
                  <a:gd name="T32" fmla="*/ 587 w 905"/>
                  <a:gd name="T33" fmla="*/ 885 h 905"/>
                  <a:gd name="T34" fmla="*/ 499 w 905"/>
                  <a:gd name="T35" fmla="*/ 904 h 905"/>
                  <a:gd name="T36" fmla="*/ 453 w 905"/>
                  <a:gd name="T37" fmla="*/ 905 h 905"/>
                  <a:gd name="T38" fmla="*/ 406 w 905"/>
                  <a:gd name="T39" fmla="*/ 904 h 905"/>
                  <a:gd name="T40" fmla="*/ 318 w 905"/>
                  <a:gd name="T41" fmla="*/ 885 h 905"/>
                  <a:gd name="T42" fmla="*/ 237 w 905"/>
                  <a:gd name="T43" fmla="*/ 851 h 905"/>
                  <a:gd name="T44" fmla="*/ 164 w 905"/>
                  <a:gd name="T45" fmla="*/ 802 h 905"/>
                  <a:gd name="T46" fmla="*/ 103 w 905"/>
                  <a:gd name="T47" fmla="*/ 741 h 905"/>
                  <a:gd name="T48" fmla="*/ 54 w 905"/>
                  <a:gd name="T49" fmla="*/ 668 h 905"/>
                  <a:gd name="T50" fmla="*/ 19 w 905"/>
                  <a:gd name="T51" fmla="*/ 587 h 905"/>
                  <a:gd name="T52" fmla="*/ 2 w 905"/>
                  <a:gd name="T53" fmla="*/ 499 h 905"/>
                  <a:gd name="T54" fmla="*/ 0 w 905"/>
                  <a:gd name="T55" fmla="*/ 453 h 905"/>
                  <a:gd name="T56" fmla="*/ 2 w 905"/>
                  <a:gd name="T57" fmla="*/ 406 h 905"/>
                  <a:gd name="T58" fmla="*/ 19 w 905"/>
                  <a:gd name="T59" fmla="*/ 318 h 905"/>
                  <a:gd name="T60" fmla="*/ 54 w 905"/>
                  <a:gd name="T61" fmla="*/ 237 h 905"/>
                  <a:gd name="T62" fmla="*/ 103 w 905"/>
                  <a:gd name="T63" fmla="*/ 164 h 905"/>
                  <a:gd name="T64" fmla="*/ 164 w 905"/>
                  <a:gd name="T65" fmla="*/ 104 h 905"/>
                  <a:gd name="T66" fmla="*/ 237 w 905"/>
                  <a:gd name="T67" fmla="*/ 54 h 905"/>
                  <a:gd name="T68" fmla="*/ 318 w 905"/>
                  <a:gd name="T69" fmla="*/ 20 h 905"/>
                  <a:gd name="T70" fmla="*/ 406 w 905"/>
                  <a:gd name="T71" fmla="*/ 2 h 905"/>
                  <a:gd name="T72" fmla="*/ 453 w 905"/>
                  <a:gd name="T73" fmla="*/ 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1">
                <a:extLst>
                  <a:ext uri="{FF2B5EF4-FFF2-40B4-BE49-F238E27FC236}">
                    <a16:creationId xmlns:a16="http://schemas.microsoft.com/office/drawing/2014/main" id="{BE02EC57-78F0-4EA8-88FE-F76FF0AC0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" y="4926"/>
                <a:ext cx="94" cy="37"/>
              </a:xfrm>
              <a:custGeom>
                <a:avLst/>
                <a:gdLst>
                  <a:gd name="T0" fmla="*/ 603 w 754"/>
                  <a:gd name="T1" fmla="*/ 302 h 302"/>
                  <a:gd name="T2" fmla="*/ 151 w 754"/>
                  <a:gd name="T3" fmla="*/ 302 h 302"/>
                  <a:gd name="T4" fmla="*/ 136 w 754"/>
                  <a:gd name="T5" fmla="*/ 301 h 302"/>
                  <a:gd name="T6" fmla="*/ 106 w 754"/>
                  <a:gd name="T7" fmla="*/ 294 h 302"/>
                  <a:gd name="T8" fmla="*/ 78 w 754"/>
                  <a:gd name="T9" fmla="*/ 283 h 302"/>
                  <a:gd name="T10" fmla="*/ 55 w 754"/>
                  <a:gd name="T11" fmla="*/ 267 h 302"/>
                  <a:gd name="T12" fmla="*/ 34 w 754"/>
                  <a:gd name="T13" fmla="*/ 246 h 302"/>
                  <a:gd name="T14" fmla="*/ 18 w 754"/>
                  <a:gd name="T15" fmla="*/ 223 h 302"/>
                  <a:gd name="T16" fmla="*/ 6 w 754"/>
                  <a:gd name="T17" fmla="*/ 196 h 302"/>
                  <a:gd name="T18" fmla="*/ 0 w 754"/>
                  <a:gd name="T19" fmla="*/ 166 h 302"/>
                  <a:gd name="T20" fmla="*/ 0 w 754"/>
                  <a:gd name="T21" fmla="*/ 151 h 302"/>
                  <a:gd name="T22" fmla="*/ 0 w 754"/>
                  <a:gd name="T23" fmla="*/ 136 h 302"/>
                  <a:gd name="T24" fmla="*/ 6 w 754"/>
                  <a:gd name="T25" fmla="*/ 106 h 302"/>
                  <a:gd name="T26" fmla="*/ 18 w 754"/>
                  <a:gd name="T27" fmla="*/ 78 h 302"/>
                  <a:gd name="T28" fmla="*/ 34 w 754"/>
                  <a:gd name="T29" fmla="*/ 55 h 302"/>
                  <a:gd name="T30" fmla="*/ 55 w 754"/>
                  <a:gd name="T31" fmla="*/ 34 h 302"/>
                  <a:gd name="T32" fmla="*/ 78 w 754"/>
                  <a:gd name="T33" fmla="*/ 18 h 302"/>
                  <a:gd name="T34" fmla="*/ 106 w 754"/>
                  <a:gd name="T35" fmla="*/ 7 h 302"/>
                  <a:gd name="T36" fmla="*/ 136 w 754"/>
                  <a:gd name="T37" fmla="*/ 0 h 302"/>
                  <a:gd name="T38" fmla="*/ 151 w 754"/>
                  <a:gd name="T39" fmla="*/ 0 h 302"/>
                  <a:gd name="T40" fmla="*/ 603 w 754"/>
                  <a:gd name="T41" fmla="*/ 0 h 302"/>
                  <a:gd name="T42" fmla="*/ 619 w 754"/>
                  <a:gd name="T43" fmla="*/ 0 h 302"/>
                  <a:gd name="T44" fmla="*/ 648 w 754"/>
                  <a:gd name="T45" fmla="*/ 7 h 302"/>
                  <a:gd name="T46" fmla="*/ 675 w 754"/>
                  <a:gd name="T47" fmla="*/ 18 h 302"/>
                  <a:gd name="T48" fmla="*/ 700 w 754"/>
                  <a:gd name="T49" fmla="*/ 34 h 302"/>
                  <a:gd name="T50" fmla="*/ 720 w 754"/>
                  <a:gd name="T51" fmla="*/ 55 h 302"/>
                  <a:gd name="T52" fmla="*/ 737 w 754"/>
                  <a:gd name="T53" fmla="*/ 78 h 302"/>
                  <a:gd name="T54" fmla="*/ 748 w 754"/>
                  <a:gd name="T55" fmla="*/ 106 h 302"/>
                  <a:gd name="T56" fmla="*/ 754 w 754"/>
                  <a:gd name="T57" fmla="*/ 136 h 302"/>
                  <a:gd name="T58" fmla="*/ 754 w 754"/>
                  <a:gd name="T59" fmla="*/ 151 h 302"/>
                  <a:gd name="T60" fmla="*/ 754 w 754"/>
                  <a:gd name="T61" fmla="*/ 166 h 302"/>
                  <a:gd name="T62" fmla="*/ 748 w 754"/>
                  <a:gd name="T63" fmla="*/ 196 h 302"/>
                  <a:gd name="T64" fmla="*/ 737 w 754"/>
                  <a:gd name="T65" fmla="*/ 223 h 302"/>
                  <a:gd name="T66" fmla="*/ 720 w 754"/>
                  <a:gd name="T67" fmla="*/ 246 h 302"/>
                  <a:gd name="T68" fmla="*/ 700 w 754"/>
                  <a:gd name="T69" fmla="*/ 267 h 302"/>
                  <a:gd name="T70" fmla="*/ 675 w 754"/>
                  <a:gd name="T71" fmla="*/ 283 h 302"/>
                  <a:gd name="T72" fmla="*/ 648 w 754"/>
                  <a:gd name="T73" fmla="*/ 294 h 302"/>
                  <a:gd name="T74" fmla="*/ 619 w 754"/>
                  <a:gd name="T75" fmla="*/ 301 h 302"/>
                  <a:gd name="T76" fmla="*/ 603 w 754"/>
                  <a:gd name="T77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12">
                <a:extLst>
                  <a:ext uri="{FF2B5EF4-FFF2-40B4-BE49-F238E27FC236}">
                    <a16:creationId xmlns:a16="http://schemas.microsoft.com/office/drawing/2014/main" id="{5534EA91-FEB0-4F24-A950-6BC96F6DF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4" y="4926"/>
                <a:ext cx="95" cy="37"/>
              </a:xfrm>
              <a:custGeom>
                <a:avLst/>
                <a:gdLst>
                  <a:gd name="T0" fmla="*/ 604 w 755"/>
                  <a:gd name="T1" fmla="*/ 302 h 302"/>
                  <a:gd name="T2" fmla="*/ 151 w 755"/>
                  <a:gd name="T3" fmla="*/ 302 h 302"/>
                  <a:gd name="T4" fmla="*/ 135 w 755"/>
                  <a:gd name="T5" fmla="*/ 301 h 302"/>
                  <a:gd name="T6" fmla="*/ 106 w 755"/>
                  <a:gd name="T7" fmla="*/ 294 h 302"/>
                  <a:gd name="T8" fmla="*/ 79 w 755"/>
                  <a:gd name="T9" fmla="*/ 283 h 302"/>
                  <a:gd name="T10" fmla="*/ 55 w 755"/>
                  <a:gd name="T11" fmla="*/ 267 h 302"/>
                  <a:gd name="T12" fmla="*/ 35 w 755"/>
                  <a:gd name="T13" fmla="*/ 246 h 302"/>
                  <a:gd name="T14" fmla="*/ 18 w 755"/>
                  <a:gd name="T15" fmla="*/ 223 h 302"/>
                  <a:gd name="T16" fmla="*/ 7 w 755"/>
                  <a:gd name="T17" fmla="*/ 196 h 302"/>
                  <a:gd name="T18" fmla="*/ 1 w 755"/>
                  <a:gd name="T19" fmla="*/ 166 h 302"/>
                  <a:gd name="T20" fmla="*/ 0 w 755"/>
                  <a:gd name="T21" fmla="*/ 151 h 302"/>
                  <a:gd name="T22" fmla="*/ 1 w 755"/>
                  <a:gd name="T23" fmla="*/ 136 h 302"/>
                  <a:gd name="T24" fmla="*/ 7 w 755"/>
                  <a:gd name="T25" fmla="*/ 106 h 302"/>
                  <a:gd name="T26" fmla="*/ 18 w 755"/>
                  <a:gd name="T27" fmla="*/ 78 h 302"/>
                  <a:gd name="T28" fmla="*/ 35 w 755"/>
                  <a:gd name="T29" fmla="*/ 55 h 302"/>
                  <a:gd name="T30" fmla="*/ 55 w 755"/>
                  <a:gd name="T31" fmla="*/ 34 h 302"/>
                  <a:gd name="T32" fmla="*/ 79 w 755"/>
                  <a:gd name="T33" fmla="*/ 18 h 302"/>
                  <a:gd name="T34" fmla="*/ 106 w 755"/>
                  <a:gd name="T35" fmla="*/ 7 h 302"/>
                  <a:gd name="T36" fmla="*/ 135 w 755"/>
                  <a:gd name="T37" fmla="*/ 0 h 302"/>
                  <a:gd name="T38" fmla="*/ 151 w 755"/>
                  <a:gd name="T39" fmla="*/ 0 h 302"/>
                  <a:gd name="T40" fmla="*/ 604 w 755"/>
                  <a:gd name="T41" fmla="*/ 0 h 302"/>
                  <a:gd name="T42" fmla="*/ 619 w 755"/>
                  <a:gd name="T43" fmla="*/ 0 h 302"/>
                  <a:gd name="T44" fmla="*/ 649 w 755"/>
                  <a:gd name="T45" fmla="*/ 7 h 302"/>
                  <a:gd name="T46" fmla="*/ 676 w 755"/>
                  <a:gd name="T47" fmla="*/ 18 h 302"/>
                  <a:gd name="T48" fmla="*/ 699 w 755"/>
                  <a:gd name="T49" fmla="*/ 34 h 302"/>
                  <a:gd name="T50" fmla="*/ 720 w 755"/>
                  <a:gd name="T51" fmla="*/ 55 h 302"/>
                  <a:gd name="T52" fmla="*/ 736 w 755"/>
                  <a:gd name="T53" fmla="*/ 78 h 302"/>
                  <a:gd name="T54" fmla="*/ 748 w 755"/>
                  <a:gd name="T55" fmla="*/ 106 h 302"/>
                  <a:gd name="T56" fmla="*/ 754 w 755"/>
                  <a:gd name="T57" fmla="*/ 136 h 302"/>
                  <a:gd name="T58" fmla="*/ 755 w 755"/>
                  <a:gd name="T59" fmla="*/ 151 h 302"/>
                  <a:gd name="T60" fmla="*/ 754 w 755"/>
                  <a:gd name="T61" fmla="*/ 166 h 302"/>
                  <a:gd name="T62" fmla="*/ 748 w 755"/>
                  <a:gd name="T63" fmla="*/ 196 h 302"/>
                  <a:gd name="T64" fmla="*/ 736 w 755"/>
                  <a:gd name="T65" fmla="*/ 223 h 302"/>
                  <a:gd name="T66" fmla="*/ 720 w 755"/>
                  <a:gd name="T67" fmla="*/ 246 h 302"/>
                  <a:gd name="T68" fmla="*/ 699 w 755"/>
                  <a:gd name="T69" fmla="*/ 267 h 302"/>
                  <a:gd name="T70" fmla="*/ 676 w 755"/>
                  <a:gd name="T71" fmla="*/ 283 h 302"/>
                  <a:gd name="T72" fmla="*/ 649 w 755"/>
                  <a:gd name="T73" fmla="*/ 294 h 302"/>
                  <a:gd name="T74" fmla="*/ 619 w 755"/>
                  <a:gd name="T75" fmla="*/ 301 h 302"/>
                  <a:gd name="T76" fmla="*/ 604 w 755"/>
                  <a:gd name="T77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13">
                <a:extLst>
                  <a:ext uri="{FF2B5EF4-FFF2-40B4-BE49-F238E27FC236}">
                    <a16:creationId xmlns:a16="http://schemas.microsoft.com/office/drawing/2014/main" id="{5997FB80-180C-4B2B-84FC-C21A44701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" y="4473"/>
                <a:ext cx="38" cy="95"/>
              </a:xfrm>
              <a:custGeom>
                <a:avLst/>
                <a:gdLst>
                  <a:gd name="T0" fmla="*/ 151 w 302"/>
                  <a:gd name="T1" fmla="*/ 754 h 754"/>
                  <a:gd name="T2" fmla="*/ 136 w 302"/>
                  <a:gd name="T3" fmla="*/ 754 h 754"/>
                  <a:gd name="T4" fmla="*/ 106 w 302"/>
                  <a:gd name="T5" fmla="*/ 747 h 754"/>
                  <a:gd name="T6" fmla="*/ 78 w 302"/>
                  <a:gd name="T7" fmla="*/ 736 h 754"/>
                  <a:gd name="T8" fmla="*/ 55 w 302"/>
                  <a:gd name="T9" fmla="*/ 720 h 754"/>
                  <a:gd name="T10" fmla="*/ 34 w 302"/>
                  <a:gd name="T11" fmla="*/ 699 h 754"/>
                  <a:gd name="T12" fmla="*/ 18 w 302"/>
                  <a:gd name="T13" fmla="*/ 675 h 754"/>
                  <a:gd name="T14" fmla="*/ 6 w 302"/>
                  <a:gd name="T15" fmla="*/ 648 h 754"/>
                  <a:gd name="T16" fmla="*/ 0 w 302"/>
                  <a:gd name="T17" fmla="*/ 618 h 754"/>
                  <a:gd name="T18" fmla="*/ 0 w 302"/>
                  <a:gd name="T19" fmla="*/ 603 h 754"/>
                  <a:gd name="T20" fmla="*/ 0 w 302"/>
                  <a:gd name="T21" fmla="*/ 151 h 754"/>
                  <a:gd name="T22" fmla="*/ 0 w 302"/>
                  <a:gd name="T23" fmla="*/ 136 h 754"/>
                  <a:gd name="T24" fmla="*/ 6 w 302"/>
                  <a:gd name="T25" fmla="*/ 106 h 754"/>
                  <a:gd name="T26" fmla="*/ 18 w 302"/>
                  <a:gd name="T27" fmla="*/ 78 h 754"/>
                  <a:gd name="T28" fmla="*/ 34 w 302"/>
                  <a:gd name="T29" fmla="*/ 55 h 754"/>
                  <a:gd name="T30" fmla="*/ 55 w 302"/>
                  <a:gd name="T31" fmla="*/ 34 h 754"/>
                  <a:gd name="T32" fmla="*/ 78 w 302"/>
                  <a:gd name="T33" fmla="*/ 18 h 754"/>
                  <a:gd name="T34" fmla="*/ 106 w 302"/>
                  <a:gd name="T35" fmla="*/ 7 h 754"/>
                  <a:gd name="T36" fmla="*/ 136 w 302"/>
                  <a:gd name="T37" fmla="*/ 0 h 754"/>
                  <a:gd name="T38" fmla="*/ 151 w 302"/>
                  <a:gd name="T39" fmla="*/ 0 h 754"/>
                  <a:gd name="T40" fmla="*/ 166 w 302"/>
                  <a:gd name="T41" fmla="*/ 0 h 754"/>
                  <a:gd name="T42" fmla="*/ 196 w 302"/>
                  <a:gd name="T43" fmla="*/ 7 h 754"/>
                  <a:gd name="T44" fmla="*/ 223 w 302"/>
                  <a:gd name="T45" fmla="*/ 18 h 754"/>
                  <a:gd name="T46" fmla="*/ 246 w 302"/>
                  <a:gd name="T47" fmla="*/ 34 h 754"/>
                  <a:gd name="T48" fmla="*/ 267 w 302"/>
                  <a:gd name="T49" fmla="*/ 55 h 754"/>
                  <a:gd name="T50" fmla="*/ 283 w 302"/>
                  <a:gd name="T51" fmla="*/ 78 h 754"/>
                  <a:gd name="T52" fmla="*/ 295 w 302"/>
                  <a:gd name="T53" fmla="*/ 106 h 754"/>
                  <a:gd name="T54" fmla="*/ 301 w 302"/>
                  <a:gd name="T55" fmla="*/ 136 h 754"/>
                  <a:gd name="T56" fmla="*/ 302 w 302"/>
                  <a:gd name="T57" fmla="*/ 151 h 754"/>
                  <a:gd name="T58" fmla="*/ 302 w 302"/>
                  <a:gd name="T59" fmla="*/ 603 h 754"/>
                  <a:gd name="T60" fmla="*/ 301 w 302"/>
                  <a:gd name="T61" fmla="*/ 618 h 754"/>
                  <a:gd name="T62" fmla="*/ 295 w 302"/>
                  <a:gd name="T63" fmla="*/ 648 h 754"/>
                  <a:gd name="T64" fmla="*/ 283 w 302"/>
                  <a:gd name="T65" fmla="*/ 675 h 754"/>
                  <a:gd name="T66" fmla="*/ 267 w 302"/>
                  <a:gd name="T67" fmla="*/ 699 h 754"/>
                  <a:gd name="T68" fmla="*/ 246 w 302"/>
                  <a:gd name="T69" fmla="*/ 720 h 754"/>
                  <a:gd name="T70" fmla="*/ 223 w 302"/>
                  <a:gd name="T71" fmla="*/ 736 h 754"/>
                  <a:gd name="T72" fmla="*/ 196 w 302"/>
                  <a:gd name="T73" fmla="*/ 747 h 754"/>
                  <a:gd name="T74" fmla="*/ 166 w 302"/>
                  <a:gd name="T75" fmla="*/ 754 h 754"/>
                  <a:gd name="T76" fmla="*/ 151 w 302"/>
                  <a:gd name="T77" fmla="*/ 754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4">
                <a:extLst>
                  <a:ext uri="{FF2B5EF4-FFF2-40B4-BE49-F238E27FC236}">
                    <a16:creationId xmlns:a16="http://schemas.microsoft.com/office/drawing/2014/main" id="{85B99953-AE6F-4EAF-A30B-C688BC007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4606"/>
                <a:ext cx="78" cy="77"/>
              </a:xfrm>
              <a:custGeom>
                <a:avLst/>
                <a:gdLst>
                  <a:gd name="T0" fmla="*/ 471 w 621"/>
                  <a:gd name="T1" fmla="*/ 621 h 621"/>
                  <a:gd name="T2" fmla="*/ 456 w 621"/>
                  <a:gd name="T3" fmla="*/ 621 h 621"/>
                  <a:gd name="T4" fmla="*/ 428 w 621"/>
                  <a:gd name="T5" fmla="*/ 615 h 621"/>
                  <a:gd name="T6" fmla="*/ 400 w 621"/>
                  <a:gd name="T7" fmla="*/ 603 h 621"/>
                  <a:gd name="T8" fmla="*/ 375 w 621"/>
                  <a:gd name="T9" fmla="*/ 587 h 621"/>
                  <a:gd name="T10" fmla="*/ 364 w 621"/>
                  <a:gd name="T11" fmla="*/ 577 h 621"/>
                  <a:gd name="T12" fmla="*/ 44 w 621"/>
                  <a:gd name="T13" fmla="*/ 257 h 621"/>
                  <a:gd name="T14" fmla="*/ 33 w 621"/>
                  <a:gd name="T15" fmla="*/ 246 h 621"/>
                  <a:gd name="T16" fmla="*/ 16 w 621"/>
                  <a:gd name="T17" fmla="*/ 220 h 621"/>
                  <a:gd name="T18" fmla="*/ 6 w 621"/>
                  <a:gd name="T19" fmla="*/ 194 h 621"/>
                  <a:gd name="T20" fmla="*/ 0 w 621"/>
                  <a:gd name="T21" fmla="*/ 165 h 621"/>
                  <a:gd name="T22" fmla="*/ 0 w 621"/>
                  <a:gd name="T23" fmla="*/ 136 h 621"/>
                  <a:gd name="T24" fmla="*/ 6 w 621"/>
                  <a:gd name="T25" fmla="*/ 108 h 621"/>
                  <a:gd name="T26" fmla="*/ 16 w 621"/>
                  <a:gd name="T27" fmla="*/ 80 h 621"/>
                  <a:gd name="T28" fmla="*/ 33 w 621"/>
                  <a:gd name="T29" fmla="*/ 55 h 621"/>
                  <a:gd name="T30" fmla="*/ 44 w 621"/>
                  <a:gd name="T31" fmla="*/ 44 h 621"/>
                  <a:gd name="T32" fmla="*/ 55 w 621"/>
                  <a:gd name="T33" fmla="*/ 33 h 621"/>
                  <a:gd name="T34" fmla="*/ 80 w 621"/>
                  <a:gd name="T35" fmla="*/ 16 h 621"/>
                  <a:gd name="T36" fmla="*/ 108 w 621"/>
                  <a:gd name="T37" fmla="*/ 6 h 621"/>
                  <a:gd name="T38" fmla="*/ 136 w 621"/>
                  <a:gd name="T39" fmla="*/ 0 h 621"/>
                  <a:gd name="T40" fmla="*/ 165 w 621"/>
                  <a:gd name="T41" fmla="*/ 0 h 621"/>
                  <a:gd name="T42" fmla="*/ 194 w 621"/>
                  <a:gd name="T43" fmla="*/ 6 h 621"/>
                  <a:gd name="T44" fmla="*/ 220 w 621"/>
                  <a:gd name="T45" fmla="*/ 16 h 621"/>
                  <a:gd name="T46" fmla="*/ 246 w 621"/>
                  <a:gd name="T47" fmla="*/ 33 h 621"/>
                  <a:gd name="T48" fmla="*/ 257 w 621"/>
                  <a:gd name="T49" fmla="*/ 44 h 621"/>
                  <a:gd name="T50" fmla="*/ 577 w 621"/>
                  <a:gd name="T51" fmla="*/ 364 h 621"/>
                  <a:gd name="T52" fmla="*/ 588 w 621"/>
                  <a:gd name="T53" fmla="*/ 375 h 621"/>
                  <a:gd name="T54" fmla="*/ 604 w 621"/>
                  <a:gd name="T55" fmla="*/ 400 h 621"/>
                  <a:gd name="T56" fmla="*/ 615 w 621"/>
                  <a:gd name="T57" fmla="*/ 427 h 621"/>
                  <a:gd name="T58" fmla="*/ 621 w 621"/>
                  <a:gd name="T59" fmla="*/ 456 h 621"/>
                  <a:gd name="T60" fmla="*/ 621 w 621"/>
                  <a:gd name="T61" fmla="*/ 485 h 621"/>
                  <a:gd name="T62" fmla="*/ 615 w 621"/>
                  <a:gd name="T63" fmla="*/ 513 h 621"/>
                  <a:gd name="T64" fmla="*/ 604 w 621"/>
                  <a:gd name="T65" fmla="*/ 540 h 621"/>
                  <a:gd name="T66" fmla="*/ 588 w 621"/>
                  <a:gd name="T67" fmla="*/ 566 h 621"/>
                  <a:gd name="T68" fmla="*/ 577 w 621"/>
                  <a:gd name="T69" fmla="*/ 577 h 621"/>
                  <a:gd name="T70" fmla="*/ 566 w 621"/>
                  <a:gd name="T71" fmla="*/ 587 h 621"/>
                  <a:gd name="T72" fmla="*/ 540 w 621"/>
                  <a:gd name="T73" fmla="*/ 603 h 621"/>
                  <a:gd name="T74" fmla="*/ 514 w 621"/>
                  <a:gd name="T75" fmla="*/ 615 h 621"/>
                  <a:gd name="T76" fmla="*/ 485 w 621"/>
                  <a:gd name="T77" fmla="*/ 621 h 621"/>
                  <a:gd name="T78" fmla="*/ 471 w 621"/>
                  <a:gd name="T79" fmla="*/ 62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Freeform 15">
                <a:extLst>
                  <a:ext uri="{FF2B5EF4-FFF2-40B4-BE49-F238E27FC236}">
                    <a16:creationId xmlns:a16="http://schemas.microsoft.com/office/drawing/2014/main" id="{9BC7D587-6576-40AD-BC34-7C7690331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8" y="4606"/>
                <a:ext cx="78" cy="77"/>
              </a:xfrm>
              <a:custGeom>
                <a:avLst/>
                <a:gdLst>
                  <a:gd name="T0" fmla="*/ 149 w 620"/>
                  <a:gd name="T1" fmla="*/ 621 h 621"/>
                  <a:gd name="T2" fmla="*/ 135 w 620"/>
                  <a:gd name="T3" fmla="*/ 621 h 621"/>
                  <a:gd name="T4" fmla="*/ 107 w 620"/>
                  <a:gd name="T5" fmla="*/ 615 h 621"/>
                  <a:gd name="T6" fmla="*/ 80 w 620"/>
                  <a:gd name="T7" fmla="*/ 603 h 621"/>
                  <a:gd name="T8" fmla="*/ 54 w 620"/>
                  <a:gd name="T9" fmla="*/ 587 h 621"/>
                  <a:gd name="T10" fmla="*/ 43 w 620"/>
                  <a:gd name="T11" fmla="*/ 577 h 621"/>
                  <a:gd name="T12" fmla="*/ 32 w 620"/>
                  <a:gd name="T13" fmla="*/ 566 h 621"/>
                  <a:gd name="T14" fmla="*/ 16 w 620"/>
                  <a:gd name="T15" fmla="*/ 540 h 621"/>
                  <a:gd name="T16" fmla="*/ 5 w 620"/>
                  <a:gd name="T17" fmla="*/ 513 h 621"/>
                  <a:gd name="T18" fmla="*/ 0 w 620"/>
                  <a:gd name="T19" fmla="*/ 485 h 621"/>
                  <a:gd name="T20" fmla="*/ 0 w 620"/>
                  <a:gd name="T21" fmla="*/ 456 h 621"/>
                  <a:gd name="T22" fmla="*/ 5 w 620"/>
                  <a:gd name="T23" fmla="*/ 427 h 621"/>
                  <a:gd name="T24" fmla="*/ 16 w 620"/>
                  <a:gd name="T25" fmla="*/ 400 h 621"/>
                  <a:gd name="T26" fmla="*/ 32 w 620"/>
                  <a:gd name="T27" fmla="*/ 375 h 621"/>
                  <a:gd name="T28" fmla="*/ 43 w 620"/>
                  <a:gd name="T29" fmla="*/ 364 h 621"/>
                  <a:gd name="T30" fmla="*/ 364 w 620"/>
                  <a:gd name="T31" fmla="*/ 44 h 621"/>
                  <a:gd name="T32" fmla="*/ 375 w 620"/>
                  <a:gd name="T33" fmla="*/ 33 h 621"/>
                  <a:gd name="T34" fmla="*/ 400 w 620"/>
                  <a:gd name="T35" fmla="*/ 16 h 621"/>
                  <a:gd name="T36" fmla="*/ 427 w 620"/>
                  <a:gd name="T37" fmla="*/ 6 h 621"/>
                  <a:gd name="T38" fmla="*/ 455 w 620"/>
                  <a:gd name="T39" fmla="*/ 0 h 621"/>
                  <a:gd name="T40" fmla="*/ 485 w 620"/>
                  <a:gd name="T41" fmla="*/ 0 h 621"/>
                  <a:gd name="T42" fmla="*/ 512 w 620"/>
                  <a:gd name="T43" fmla="*/ 6 h 621"/>
                  <a:gd name="T44" fmla="*/ 540 w 620"/>
                  <a:gd name="T45" fmla="*/ 16 h 621"/>
                  <a:gd name="T46" fmla="*/ 565 w 620"/>
                  <a:gd name="T47" fmla="*/ 33 h 621"/>
                  <a:gd name="T48" fmla="*/ 577 w 620"/>
                  <a:gd name="T49" fmla="*/ 44 h 621"/>
                  <a:gd name="T50" fmla="*/ 587 w 620"/>
                  <a:gd name="T51" fmla="*/ 55 h 621"/>
                  <a:gd name="T52" fmla="*/ 604 w 620"/>
                  <a:gd name="T53" fmla="*/ 80 h 621"/>
                  <a:gd name="T54" fmla="*/ 615 w 620"/>
                  <a:gd name="T55" fmla="*/ 108 h 621"/>
                  <a:gd name="T56" fmla="*/ 620 w 620"/>
                  <a:gd name="T57" fmla="*/ 136 h 621"/>
                  <a:gd name="T58" fmla="*/ 620 w 620"/>
                  <a:gd name="T59" fmla="*/ 165 h 621"/>
                  <a:gd name="T60" fmla="*/ 615 w 620"/>
                  <a:gd name="T61" fmla="*/ 194 h 621"/>
                  <a:gd name="T62" fmla="*/ 604 w 620"/>
                  <a:gd name="T63" fmla="*/ 220 h 621"/>
                  <a:gd name="T64" fmla="*/ 587 w 620"/>
                  <a:gd name="T65" fmla="*/ 246 h 621"/>
                  <a:gd name="T66" fmla="*/ 577 w 620"/>
                  <a:gd name="T67" fmla="*/ 257 h 621"/>
                  <a:gd name="T68" fmla="*/ 256 w 620"/>
                  <a:gd name="T69" fmla="*/ 577 h 621"/>
                  <a:gd name="T70" fmla="*/ 245 w 620"/>
                  <a:gd name="T71" fmla="*/ 587 h 621"/>
                  <a:gd name="T72" fmla="*/ 220 w 620"/>
                  <a:gd name="T73" fmla="*/ 603 h 621"/>
                  <a:gd name="T74" fmla="*/ 192 w 620"/>
                  <a:gd name="T75" fmla="*/ 615 h 621"/>
                  <a:gd name="T76" fmla="*/ 165 w 620"/>
                  <a:gd name="T77" fmla="*/ 621 h 621"/>
                  <a:gd name="T78" fmla="*/ 149 w 620"/>
                  <a:gd name="T79" fmla="*/ 62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16">
                <a:extLst>
                  <a:ext uri="{FF2B5EF4-FFF2-40B4-BE49-F238E27FC236}">
                    <a16:creationId xmlns:a16="http://schemas.microsoft.com/office/drawing/2014/main" id="{2DC3758A-FB74-43C8-ABAC-CFB6216C9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5077"/>
                <a:ext cx="90" cy="59"/>
              </a:xfrm>
              <a:custGeom>
                <a:avLst/>
                <a:gdLst>
                  <a:gd name="T0" fmla="*/ 150 w 719"/>
                  <a:gd name="T1" fmla="*/ 475 h 475"/>
                  <a:gd name="T2" fmla="*/ 128 w 719"/>
                  <a:gd name="T3" fmla="*/ 474 h 475"/>
                  <a:gd name="T4" fmla="*/ 86 w 719"/>
                  <a:gd name="T5" fmla="*/ 462 h 475"/>
                  <a:gd name="T6" fmla="*/ 49 w 719"/>
                  <a:gd name="T7" fmla="*/ 437 h 475"/>
                  <a:gd name="T8" fmla="*/ 21 w 719"/>
                  <a:gd name="T9" fmla="*/ 403 h 475"/>
                  <a:gd name="T10" fmla="*/ 11 w 719"/>
                  <a:gd name="T11" fmla="*/ 382 h 475"/>
                  <a:gd name="T12" fmla="*/ 5 w 719"/>
                  <a:gd name="T13" fmla="*/ 367 h 475"/>
                  <a:gd name="T14" fmla="*/ 0 w 719"/>
                  <a:gd name="T15" fmla="*/ 338 h 475"/>
                  <a:gd name="T16" fmla="*/ 0 w 719"/>
                  <a:gd name="T17" fmla="*/ 309 h 475"/>
                  <a:gd name="T18" fmla="*/ 6 w 719"/>
                  <a:gd name="T19" fmla="*/ 280 h 475"/>
                  <a:gd name="T20" fmla="*/ 17 w 719"/>
                  <a:gd name="T21" fmla="*/ 254 h 475"/>
                  <a:gd name="T22" fmla="*/ 33 w 719"/>
                  <a:gd name="T23" fmla="*/ 229 h 475"/>
                  <a:gd name="T24" fmla="*/ 53 w 719"/>
                  <a:gd name="T25" fmla="*/ 208 h 475"/>
                  <a:gd name="T26" fmla="*/ 78 w 719"/>
                  <a:gd name="T27" fmla="*/ 191 h 475"/>
                  <a:gd name="T28" fmla="*/ 92 w 719"/>
                  <a:gd name="T29" fmla="*/ 185 h 475"/>
                  <a:gd name="T30" fmla="*/ 511 w 719"/>
                  <a:gd name="T31" fmla="*/ 12 h 475"/>
                  <a:gd name="T32" fmla="*/ 525 w 719"/>
                  <a:gd name="T33" fmla="*/ 7 h 475"/>
                  <a:gd name="T34" fmla="*/ 555 w 719"/>
                  <a:gd name="T35" fmla="*/ 0 h 475"/>
                  <a:gd name="T36" fmla="*/ 584 w 719"/>
                  <a:gd name="T37" fmla="*/ 2 h 475"/>
                  <a:gd name="T38" fmla="*/ 613 w 719"/>
                  <a:gd name="T39" fmla="*/ 7 h 475"/>
                  <a:gd name="T40" fmla="*/ 639 w 719"/>
                  <a:gd name="T41" fmla="*/ 18 h 475"/>
                  <a:gd name="T42" fmla="*/ 664 w 719"/>
                  <a:gd name="T43" fmla="*/ 34 h 475"/>
                  <a:gd name="T44" fmla="*/ 684 w 719"/>
                  <a:gd name="T45" fmla="*/ 55 h 475"/>
                  <a:gd name="T46" fmla="*/ 702 w 719"/>
                  <a:gd name="T47" fmla="*/ 79 h 475"/>
                  <a:gd name="T48" fmla="*/ 708 w 719"/>
                  <a:gd name="T49" fmla="*/ 94 h 475"/>
                  <a:gd name="T50" fmla="*/ 713 w 719"/>
                  <a:gd name="T51" fmla="*/ 108 h 475"/>
                  <a:gd name="T52" fmla="*/ 719 w 719"/>
                  <a:gd name="T53" fmla="*/ 138 h 475"/>
                  <a:gd name="T54" fmla="*/ 719 w 719"/>
                  <a:gd name="T55" fmla="*/ 166 h 475"/>
                  <a:gd name="T56" fmla="*/ 713 w 719"/>
                  <a:gd name="T57" fmla="*/ 195 h 475"/>
                  <a:gd name="T58" fmla="*/ 702 w 719"/>
                  <a:gd name="T59" fmla="*/ 222 h 475"/>
                  <a:gd name="T60" fmla="*/ 686 w 719"/>
                  <a:gd name="T61" fmla="*/ 246 h 475"/>
                  <a:gd name="T62" fmla="*/ 666 w 719"/>
                  <a:gd name="T63" fmla="*/ 267 h 475"/>
                  <a:gd name="T64" fmla="*/ 640 w 719"/>
                  <a:gd name="T65" fmla="*/ 284 h 475"/>
                  <a:gd name="T66" fmla="*/ 627 w 719"/>
                  <a:gd name="T67" fmla="*/ 290 h 475"/>
                  <a:gd name="T68" fmla="*/ 208 w 719"/>
                  <a:gd name="T69" fmla="*/ 464 h 475"/>
                  <a:gd name="T70" fmla="*/ 194 w 719"/>
                  <a:gd name="T71" fmla="*/ 469 h 475"/>
                  <a:gd name="T72" fmla="*/ 165 w 719"/>
                  <a:gd name="T73" fmla="*/ 475 h 475"/>
                  <a:gd name="T74" fmla="*/ 150 w 719"/>
                  <a:gd name="T75" fmla="*/ 475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Freeform 17">
                <a:extLst>
                  <a:ext uri="{FF2B5EF4-FFF2-40B4-BE49-F238E27FC236}">
                    <a16:creationId xmlns:a16="http://schemas.microsoft.com/office/drawing/2014/main" id="{138A8DAF-2AF4-49D7-9126-C88517BCC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" y="4753"/>
                <a:ext cx="90" cy="59"/>
              </a:xfrm>
              <a:custGeom>
                <a:avLst/>
                <a:gdLst>
                  <a:gd name="T0" fmla="*/ 151 w 720"/>
                  <a:gd name="T1" fmla="*/ 474 h 474"/>
                  <a:gd name="T2" fmla="*/ 129 w 720"/>
                  <a:gd name="T3" fmla="*/ 472 h 474"/>
                  <a:gd name="T4" fmla="*/ 87 w 720"/>
                  <a:gd name="T5" fmla="*/ 460 h 474"/>
                  <a:gd name="T6" fmla="*/ 50 w 720"/>
                  <a:gd name="T7" fmla="*/ 437 h 474"/>
                  <a:gd name="T8" fmla="*/ 21 w 720"/>
                  <a:gd name="T9" fmla="*/ 402 h 474"/>
                  <a:gd name="T10" fmla="*/ 11 w 720"/>
                  <a:gd name="T11" fmla="*/ 381 h 474"/>
                  <a:gd name="T12" fmla="*/ 6 w 720"/>
                  <a:gd name="T13" fmla="*/ 367 h 474"/>
                  <a:gd name="T14" fmla="*/ 0 w 720"/>
                  <a:gd name="T15" fmla="*/ 337 h 474"/>
                  <a:gd name="T16" fmla="*/ 1 w 720"/>
                  <a:gd name="T17" fmla="*/ 308 h 474"/>
                  <a:gd name="T18" fmla="*/ 6 w 720"/>
                  <a:gd name="T19" fmla="*/ 279 h 474"/>
                  <a:gd name="T20" fmla="*/ 17 w 720"/>
                  <a:gd name="T21" fmla="*/ 252 h 474"/>
                  <a:gd name="T22" fmla="*/ 34 w 720"/>
                  <a:gd name="T23" fmla="*/ 229 h 474"/>
                  <a:gd name="T24" fmla="*/ 54 w 720"/>
                  <a:gd name="T25" fmla="*/ 207 h 474"/>
                  <a:gd name="T26" fmla="*/ 79 w 720"/>
                  <a:gd name="T27" fmla="*/ 191 h 474"/>
                  <a:gd name="T28" fmla="*/ 93 w 720"/>
                  <a:gd name="T29" fmla="*/ 184 h 474"/>
                  <a:gd name="T30" fmla="*/ 512 w 720"/>
                  <a:gd name="T31" fmla="*/ 10 h 474"/>
                  <a:gd name="T32" fmla="*/ 526 w 720"/>
                  <a:gd name="T33" fmla="*/ 5 h 474"/>
                  <a:gd name="T34" fmla="*/ 555 w 720"/>
                  <a:gd name="T35" fmla="*/ 0 h 474"/>
                  <a:gd name="T36" fmla="*/ 585 w 720"/>
                  <a:gd name="T37" fmla="*/ 0 h 474"/>
                  <a:gd name="T38" fmla="*/ 613 w 720"/>
                  <a:gd name="T39" fmla="*/ 6 h 474"/>
                  <a:gd name="T40" fmla="*/ 640 w 720"/>
                  <a:gd name="T41" fmla="*/ 17 h 474"/>
                  <a:gd name="T42" fmla="*/ 665 w 720"/>
                  <a:gd name="T43" fmla="*/ 33 h 474"/>
                  <a:gd name="T44" fmla="*/ 685 w 720"/>
                  <a:gd name="T45" fmla="*/ 53 h 474"/>
                  <a:gd name="T46" fmla="*/ 702 w 720"/>
                  <a:gd name="T47" fmla="*/ 78 h 474"/>
                  <a:gd name="T48" fmla="*/ 709 w 720"/>
                  <a:gd name="T49" fmla="*/ 92 h 474"/>
                  <a:gd name="T50" fmla="*/ 714 w 720"/>
                  <a:gd name="T51" fmla="*/ 107 h 474"/>
                  <a:gd name="T52" fmla="*/ 720 w 720"/>
                  <a:gd name="T53" fmla="*/ 136 h 474"/>
                  <a:gd name="T54" fmla="*/ 719 w 720"/>
                  <a:gd name="T55" fmla="*/ 166 h 474"/>
                  <a:gd name="T56" fmla="*/ 714 w 720"/>
                  <a:gd name="T57" fmla="*/ 194 h 474"/>
                  <a:gd name="T58" fmla="*/ 702 w 720"/>
                  <a:gd name="T59" fmla="*/ 221 h 474"/>
                  <a:gd name="T60" fmla="*/ 686 w 720"/>
                  <a:gd name="T61" fmla="*/ 245 h 474"/>
                  <a:gd name="T62" fmla="*/ 666 w 720"/>
                  <a:gd name="T63" fmla="*/ 267 h 474"/>
                  <a:gd name="T64" fmla="*/ 641 w 720"/>
                  <a:gd name="T65" fmla="*/ 283 h 474"/>
                  <a:gd name="T66" fmla="*/ 627 w 720"/>
                  <a:gd name="T67" fmla="*/ 289 h 474"/>
                  <a:gd name="T68" fmla="*/ 208 w 720"/>
                  <a:gd name="T69" fmla="*/ 462 h 474"/>
                  <a:gd name="T70" fmla="*/ 195 w 720"/>
                  <a:gd name="T71" fmla="*/ 467 h 474"/>
                  <a:gd name="T72" fmla="*/ 165 w 720"/>
                  <a:gd name="T73" fmla="*/ 474 h 474"/>
                  <a:gd name="T74" fmla="*/ 151 w 720"/>
                  <a:gd name="T75" fmla="*/ 474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D05C27B5-36C2-4441-8374-4FB93CD13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4508"/>
                <a:ext cx="59" cy="90"/>
              </a:xfrm>
              <a:custGeom>
                <a:avLst/>
                <a:gdLst>
                  <a:gd name="T0" fmla="*/ 324 w 474"/>
                  <a:gd name="T1" fmla="*/ 718 h 718"/>
                  <a:gd name="T2" fmla="*/ 302 w 474"/>
                  <a:gd name="T3" fmla="*/ 717 h 718"/>
                  <a:gd name="T4" fmla="*/ 260 w 474"/>
                  <a:gd name="T5" fmla="*/ 705 h 718"/>
                  <a:gd name="T6" fmla="*/ 223 w 474"/>
                  <a:gd name="T7" fmla="*/ 681 h 718"/>
                  <a:gd name="T8" fmla="*/ 194 w 474"/>
                  <a:gd name="T9" fmla="*/ 647 h 718"/>
                  <a:gd name="T10" fmla="*/ 184 w 474"/>
                  <a:gd name="T11" fmla="*/ 626 h 718"/>
                  <a:gd name="T12" fmla="*/ 11 w 474"/>
                  <a:gd name="T13" fmla="*/ 208 h 718"/>
                  <a:gd name="T14" fmla="*/ 6 w 474"/>
                  <a:gd name="T15" fmla="*/ 194 h 718"/>
                  <a:gd name="T16" fmla="*/ 0 w 474"/>
                  <a:gd name="T17" fmla="*/ 164 h 718"/>
                  <a:gd name="T18" fmla="*/ 0 w 474"/>
                  <a:gd name="T19" fmla="*/ 134 h 718"/>
                  <a:gd name="T20" fmla="*/ 6 w 474"/>
                  <a:gd name="T21" fmla="*/ 106 h 718"/>
                  <a:gd name="T22" fmla="*/ 17 w 474"/>
                  <a:gd name="T23" fmla="*/ 79 h 718"/>
                  <a:gd name="T24" fmla="*/ 33 w 474"/>
                  <a:gd name="T25" fmla="*/ 55 h 718"/>
                  <a:gd name="T26" fmla="*/ 54 w 474"/>
                  <a:gd name="T27" fmla="*/ 34 h 718"/>
                  <a:gd name="T28" fmla="*/ 78 w 474"/>
                  <a:gd name="T29" fmla="*/ 18 h 718"/>
                  <a:gd name="T30" fmla="*/ 93 w 474"/>
                  <a:gd name="T31" fmla="*/ 11 h 718"/>
                  <a:gd name="T32" fmla="*/ 107 w 474"/>
                  <a:gd name="T33" fmla="*/ 5 h 718"/>
                  <a:gd name="T34" fmla="*/ 137 w 474"/>
                  <a:gd name="T35" fmla="*/ 0 h 718"/>
                  <a:gd name="T36" fmla="*/ 167 w 474"/>
                  <a:gd name="T37" fmla="*/ 0 h 718"/>
                  <a:gd name="T38" fmla="*/ 194 w 474"/>
                  <a:gd name="T39" fmla="*/ 6 h 718"/>
                  <a:gd name="T40" fmla="*/ 221 w 474"/>
                  <a:gd name="T41" fmla="*/ 17 h 718"/>
                  <a:gd name="T42" fmla="*/ 246 w 474"/>
                  <a:gd name="T43" fmla="*/ 33 h 718"/>
                  <a:gd name="T44" fmla="*/ 267 w 474"/>
                  <a:gd name="T45" fmla="*/ 53 h 718"/>
                  <a:gd name="T46" fmla="*/ 284 w 474"/>
                  <a:gd name="T47" fmla="*/ 78 h 718"/>
                  <a:gd name="T48" fmla="*/ 290 w 474"/>
                  <a:gd name="T49" fmla="*/ 92 h 718"/>
                  <a:gd name="T50" fmla="*/ 463 w 474"/>
                  <a:gd name="T51" fmla="*/ 510 h 718"/>
                  <a:gd name="T52" fmla="*/ 469 w 474"/>
                  <a:gd name="T53" fmla="*/ 525 h 718"/>
                  <a:gd name="T54" fmla="*/ 474 w 474"/>
                  <a:gd name="T55" fmla="*/ 554 h 718"/>
                  <a:gd name="T56" fmla="*/ 474 w 474"/>
                  <a:gd name="T57" fmla="*/ 584 h 718"/>
                  <a:gd name="T58" fmla="*/ 468 w 474"/>
                  <a:gd name="T59" fmla="*/ 612 h 718"/>
                  <a:gd name="T60" fmla="*/ 457 w 474"/>
                  <a:gd name="T61" fmla="*/ 638 h 718"/>
                  <a:gd name="T62" fmla="*/ 441 w 474"/>
                  <a:gd name="T63" fmla="*/ 663 h 718"/>
                  <a:gd name="T64" fmla="*/ 421 w 474"/>
                  <a:gd name="T65" fmla="*/ 684 h 718"/>
                  <a:gd name="T66" fmla="*/ 395 w 474"/>
                  <a:gd name="T67" fmla="*/ 701 h 718"/>
                  <a:gd name="T68" fmla="*/ 382 w 474"/>
                  <a:gd name="T69" fmla="*/ 707 h 718"/>
                  <a:gd name="T70" fmla="*/ 368 w 474"/>
                  <a:gd name="T71" fmla="*/ 712 h 718"/>
                  <a:gd name="T72" fmla="*/ 338 w 474"/>
                  <a:gd name="T73" fmla="*/ 718 h 718"/>
                  <a:gd name="T74" fmla="*/ 324 w 474"/>
                  <a:gd name="T75" fmla="*/ 718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19">
                <a:extLst>
                  <a:ext uri="{FF2B5EF4-FFF2-40B4-BE49-F238E27FC236}">
                    <a16:creationId xmlns:a16="http://schemas.microsoft.com/office/drawing/2014/main" id="{9E60B9B9-CC6B-43BE-A1A2-58ADD2A8E7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4753"/>
                <a:ext cx="90" cy="59"/>
              </a:xfrm>
              <a:custGeom>
                <a:avLst/>
                <a:gdLst>
                  <a:gd name="T0" fmla="*/ 568 w 719"/>
                  <a:gd name="T1" fmla="*/ 474 h 474"/>
                  <a:gd name="T2" fmla="*/ 554 w 719"/>
                  <a:gd name="T3" fmla="*/ 474 h 474"/>
                  <a:gd name="T4" fmla="*/ 525 w 719"/>
                  <a:gd name="T5" fmla="*/ 467 h 474"/>
                  <a:gd name="T6" fmla="*/ 511 w 719"/>
                  <a:gd name="T7" fmla="*/ 462 h 474"/>
                  <a:gd name="T8" fmla="*/ 92 w 719"/>
                  <a:gd name="T9" fmla="*/ 289 h 474"/>
                  <a:gd name="T10" fmla="*/ 78 w 719"/>
                  <a:gd name="T11" fmla="*/ 283 h 474"/>
                  <a:gd name="T12" fmla="*/ 53 w 719"/>
                  <a:gd name="T13" fmla="*/ 267 h 474"/>
                  <a:gd name="T14" fmla="*/ 33 w 719"/>
                  <a:gd name="T15" fmla="*/ 245 h 474"/>
                  <a:gd name="T16" fmla="*/ 17 w 719"/>
                  <a:gd name="T17" fmla="*/ 221 h 474"/>
                  <a:gd name="T18" fmla="*/ 6 w 719"/>
                  <a:gd name="T19" fmla="*/ 194 h 474"/>
                  <a:gd name="T20" fmla="*/ 0 w 719"/>
                  <a:gd name="T21" fmla="*/ 166 h 474"/>
                  <a:gd name="T22" fmla="*/ 0 w 719"/>
                  <a:gd name="T23" fmla="*/ 136 h 474"/>
                  <a:gd name="T24" fmla="*/ 5 w 719"/>
                  <a:gd name="T25" fmla="*/ 107 h 474"/>
                  <a:gd name="T26" fmla="*/ 11 w 719"/>
                  <a:gd name="T27" fmla="*/ 92 h 474"/>
                  <a:gd name="T28" fmla="*/ 18 w 719"/>
                  <a:gd name="T29" fmla="*/ 78 h 474"/>
                  <a:gd name="T30" fmla="*/ 34 w 719"/>
                  <a:gd name="T31" fmla="*/ 53 h 474"/>
                  <a:gd name="T32" fmla="*/ 56 w 719"/>
                  <a:gd name="T33" fmla="*/ 33 h 474"/>
                  <a:gd name="T34" fmla="*/ 79 w 719"/>
                  <a:gd name="T35" fmla="*/ 17 h 474"/>
                  <a:gd name="T36" fmla="*/ 107 w 719"/>
                  <a:gd name="T37" fmla="*/ 6 h 474"/>
                  <a:gd name="T38" fmla="*/ 135 w 719"/>
                  <a:gd name="T39" fmla="*/ 0 h 474"/>
                  <a:gd name="T40" fmla="*/ 164 w 719"/>
                  <a:gd name="T41" fmla="*/ 0 h 474"/>
                  <a:gd name="T42" fmla="*/ 194 w 719"/>
                  <a:gd name="T43" fmla="*/ 5 h 474"/>
                  <a:gd name="T44" fmla="*/ 208 w 719"/>
                  <a:gd name="T45" fmla="*/ 10 h 474"/>
                  <a:gd name="T46" fmla="*/ 627 w 719"/>
                  <a:gd name="T47" fmla="*/ 184 h 474"/>
                  <a:gd name="T48" fmla="*/ 640 w 719"/>
                  <a:gd name="T49" fmla="*/ 191 h 474"/>
                  <a:gd name="T50" fmla="*/ 666 w 719"/>
                  <a:gd name="T51" fmla="*/ 207 h 474"/>
                  <a:gd name="T52" fmla="*/ 686 w 719"/>
                  <a:gd name="T53" fmla="*/ 229 h 474"/>
                  <a:gd name="T54" fmla="*/ 702 w 719"/>
                  <a:gd name="T55" fmla="*/ 252 h 474"/>
                  <a:gd name="T56" fmla="*/ 713 w 719"/>
                  <a:gd name="T57" fmla="*/ 279 h 474"/>
                  <a:gd name="T58" fmla="*/ 719 w 719"/>
                  <a:gd name="T59" fmla="*/ 308 h 474"/>
                  <a:gd name="T60" fmla="*/ 719 w 719"/>
                  <a:gd name="T61" fmla="*/ 337 h 474"/>
                  <a:gd name="T62" fmla="*/ 713 w 719"/>
                  <a:gd name="T63" fmla="*/ 367 h 474"/>
                  <a:gd name="T64" fmla="*/ 708 w 719"/>
                  <a:gd name="T65" fmla="*/ 381 h 474"/>
                  <a:gd name="T66" fmla="*/ 698 w 719"/>
                  <a:gd name="T67" fmla="*/ 402 h 474"/>
                  <a:gd name="T68" fmla="*/ 669 w 719"/>
                  <a:gd name="T69" fmla="*/ 437 h 474"/>
                  <a:gd name="T70" fmla="*/ 633 w 719"/>
                  <a:gd name="T71" fmla="*/ 460 h 474"/>
                  <a:gd name="T72" fmla="*/ 591 w 719"/>
                  <a:gd name="T73" fmla="*/ 472 h 474"/>
                  <a:gd name="T74" fmla="*/ 568 w 719"/>
                  <a:gd name="T75" fmla="*/ 474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Freeform 20">
                <a:extLst>
                  <a:ext uri="{FF2B5EF4-FFF2-40B4-BE49-F238E27FC236}">
                    <a16:creationId xmlns:a16="http://schemas.microsoft.com/office/drawing/2014/main" id="{C62BB4ED-8FE1-4B9C-972A-455A46C68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" y="5077"/>
                <a:ext cx="90" cy="59"/>
              </a:xfrm>
              <a:custGeom>
                <a:avLst/>
                <a:gdLst>
                  <a:gd name="T0" fmla="*/ 569 w 720"/>
                  <a:gd name="T1" fmla="*/ 475 h 475"/>
                  <a:gd name="T2" fmla="*/ 555 w 720"/>
                  <a:gd name="T3" fmla="*/ 475 h 475"/>
                  <a:gd name="T4" fmla="*/ 525 w 720"/>
                  <a:gd name="T5" fmla="*/ 469 h 475"/>
                  <a:gd name="T6" fmla="*/ 512 w 720"/>
                  <a:gd name="T7" fmla="*/ 464 h 475"/>
                  <a:gd name="T8" fmla="*/ 93 w 720"/>
                  <a:gd name="T9" fmla="*/ 290 h 475"/>
                  <a:gd name="T10" fmla="*/ 79 w 720"/>
                  <a:gd name="T11" fmla="*/ 284 h 475"/>
                  <a:gd name="T12" fmla="*/ 54 w 720"/>
                  <a:gd name="T13" fmla="*/ 267 h 475"/>
                  <a:gd name="T14" fmla="*/ 34 w 720"/>
                  <a:gd name="T15" fmla="*/ 246 h 475"/>
                  <a:gd name="T16" fmla="*/ 17 w 720"/>
                  <a:gd name="T17" fmla="*/ 222 h 475"/>
                  <a:gd name="T18" fmla="*/ 6 w 720"/>
                  <a:gd name="T19" fmla="*/ 195 h 475"/>
                  <a:gd name="T20" fmla="*/ 1 w 720"/>
                  <a:gd name="T21" fmla="*/ 166 h 475"/>
                  <a:gd name="T22" fmla="*/ 0 w 720"/>
                  <a:gd name="T23" fmla="*/ 138 h 475"/>
                  <a:gd name="T24" fmla="*/ 6 w 720"/>
                  <a:gd name="T25" fmla="*/ 108 h 475"/>
                  <a:gd name="T26" fmla="*/ 11 w 720"/>
                  <a:gd name="T27" fmla="*/ 94 h 475"/>
                  <a:gd name="T28" fmla="*/ 17 w 720"/>
                  <a:gd name="T29" fmla="*/ 79 h 475"/>
                  <a:gd name="T30" fmla="*/ 35 w 720"/>
                  <a:gd name="T31" fmla="*/ 55 h 475"/>
                  <a:gd name="T32" fmla="*/ 55 w 720"/>
                  <a:gd name="T33" fmla="*/ 34 h 475"/>
                  <a:gd name="T34" fmla="*/ 80 w 720"/>
                  <a:gd name="T35" fmla="*/ 18 h 475"/>
                  <a:gd name="T36" fmla="*/ 107 w 720"/>
                  <a:gd name="T37" fmla="*/ 7 h 475"/>
                  <a:gd name="T38" fmla="*/ 135 w 720"/>
                  <a:gd name="T39" fmla="*/ 2 h 475"/>
                  <a:gd name="T40" fmla="*/ 165 w 720"/>
                  <a:gd name="T41" fmla="*/ 0 h 475"/>
                  <a:gd name="T42" fmla="*/ 194 w 720"/>
                  <a:gd name="T43" fmla="*/ 7 h 475"/>
                  <a:gd name="T44" fmla="*/ 208 w 720"/>
                  <a:gd name="T45" fmla="*/ 12 h 475"/>
                  <a:gd name="T46" fmla="*/ 627 w 720"/>
                  <a:gd name="T47" fmla="*/ 185 h 475"/>
                  <a:gd name="T48" fmla="*/ 641 w 720"/>
                  <a:gd name="T49" fmla="*/ 191 h 475"/>
                  <a:gd name="T50" fmla="*/ 666 w 720"/>
                  <a:gd name="T51" fmla="*/ 208 h 475"/>
                  <a:gd name="T52" fmla="*/ 686 w 720"/>
                  <a:gd name="T53" fmla="*/ 229 h 475"/>
                  <a:gd name="T54" fmla="*/ 702 w 720"/>
                  <a:gd name="T55" fmla="*/ 254 h 475"/>
                  <a:gd name="T56" fmla="*/ 714 w 720"/>
                  <a:gd name="T57" fmla="*/ 280 h 475"/>
                  <a:gd name="T58" fmla="*/ 719 w 720"/>
                  <a:gd name="T59" fmla="*/ 309 h 475"/>
                  <a:gd name="T60" fmla="*/ 720 w 720"/>
                  <a:gd name="T61" fmla="*/ 338 h 475"/>
                  <a:gd name="T62" fmla="*/ 714 w 720"/>
                  <a:gd name="T63" fmla="*/ 367 h 475"/>
                  <a:gd name="T64" fmla="*/ 709 w 720"/>
                  <a:gd name="T65" fmla="*/ 382 h 475"/>
                  <a:gd name="T66" fmla="*/ 698 w 720"/>
                  <a:gd name="T67" fmla="*/ 403 h 475"/>
                  <a:gd name="T68" fmla="*/ 670 w 720"/>
                  <a:gd name="T69" fmla="*/ 437 h 475"/>
                  <a:gd name="T70" fmla="*/ 633 w 720"/>
                  <a:gd name="T71" fmla="*/ 462 h 475"/>
                  <a:gd name="T72" fmla="*/ 591 w 720"/>
                  <a:gd name="T73" fmla="*/ 474 h 475"/>
                  <a:gd name="T74" fmla="*/ 569 w 720"/>
                  <a:gd name="T75" fmla="*/ 475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id="{40D6D3A6-63BD-47AF-9F2B-4A0371F035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0" y="4508"/>
                <a:ext cx="59" cy="90"/>
              </a:xfrm>
              <a:custGeom>
                <a:avLst/>
                <a:gdLst>
                  <a:gd name="T0" fmla="*/ 151 w 475"/>
                  <a:gd name="T1" fmla="*/ 718 h 718"/>
                  <a:gd name="T2" fmla="*/ 136 w 475"/>
                  <a:gd name="T3" fmla="*/ 718 h 718"/>
                  <a:gd name="T4" fmla="*/ 107 w 475"/>
                  <a:gd name="T5" fmla="*/ 712 h 718"/>
                  <a:gd name="T6" fmla="*/ 93 w 475"/>
                  <a:gd name="T7" fmla="*/ 707 h 718"/>
                  <a:gd name="T8" fmla="*/ 79 w 475"/>
                  <a:gd name="T9" fmla="*/ 701 h 718"/>
                  <a:gd name="T10" fmla="*/ 54 w 475"/>
                  <a:gd name="T11" fmla="*/ 684 h 718"/>
                  <a:gd name="T12" fmla="*/ 34 w 475"/>
                  <a:gd name="T13" fmla="*/ 663 h 718"/>
                  <a:gd name="T14" fmla="*/ 17 w 475"/>
                  <a:gd name="T15" fmla="*/ 638 h 718"/>
                  <a:gd name="T16" fmla="*/ 6 w 475"/>
                  <a:gd name="T17" fmla="*/ 612 h 718"/>
                  <a:gd name="T18" fmla="*/ 0 w 475"/>
                  <a:gd name="T19" fmla="*/ 584 h 718"/>
                  <a:gd name="T20" fmla="*/ 0 w 475"/>
                  <a:gd name="T21" fmla="*/ 554 h 718"/>
                  <a:gd name="T22" fmla="*/ 6 w 475"/>
                  <a:gd name="T23" fmla="*/ 525 h 718"/>
                  <a:gd name="T24" fmla="*/ 11 w 475"/>
                  <a:gd name="T25" fmla="*/ 510 h 718"/>
                  <a:gd name="T26" fmla="*/ 184 w 475"/>
                  <a:gd name="T27" fmla="*/ 92 h 718"/>
                  <a:gd name="T28" fmla="*/ 191 w 475"/>
                  <a:gd name="T29" fmla="*/ 78 h 718"/>
                  <a:gd name="T30" fmla="*/ 208 w 475"/>
                  <a:gd name="T31" fmla="*/ 53 h 718"/>
                  <a:gd name="T32" fmla="*/ 228 w 475"/>
                  <a:gd name="T33" fmla="*/ 33 h 718"/>
                  <a:gd name="T34" fmla="*/ 253 w 475"/>
                  <a:gd name="T35" fmla="*/ 17 h 718"/>
                  <a:gd name="T36" fmla="*/ 280 w 475"/>
                  <a:gd name="T37" fmla="*/ 6 h 718"/>
                  <a:gd name="T38" fmla="*/ 308 w 475"/>
                  <a:gd name="T39" fmla="*/ 0 h 718"/>
                  <a:gd name="T40" fmla="*/ 338 w 475"/>
                  <a:gd name="T41" fmla="*/ 0 h 718"/>
                  <a:gd name="T42" fmla="*/ 367 w 475"/>
                  <a:gd name="T43" fmla="*/ 5 h 718"/>
                  <a:gd name="T44" fmla="*/ 381 w 475"/>
                  <a:gd name="T45" fmla="*/ 11 h 718"/>
                  <a:gd name="T46" fmla="*/ 396 w 475"/>
                  <a:gd name="T47" fmla="*/ 18 h 718"/>
                  <a:gd name="T48" fmla="*/ 420 w 475"/>
                  <a:gd name="T49" fmla="*/ 34 h 718"/>
                  <a:gd name="T50" fmla="*/ 441 w 475"/>
                  <a:gd name="T51" fmla="*/ 55 h 718"/>
                  <a:gd name="T52" fmla="*/ 457 w 475"/>
                  <a:gd name="T53" fmla="*/ 79 h 718"/>
                  <a:gd name="T54" fmla="*/ 468 w 475"/>
                  <a:gd name="T55" fmla="*/ 106 h 718"/>
                  <a:gd name="T56" fmla="*/ 475 w 475"/>
                  <a:gd name="T57" fmla="*/ 134 h 718"/>
                  <a:gd name="T58" fmla="*/ 475 w 475"/>
                  <a:gd name="T59" fmla="*/ 164 h 718"/>
                  <a:gd name="T60" fmla="*/ 468 w 475"/>
                  <a:gd name="T61" fmla="*/ 194 h 718"/>
                  <a:gd name="T62" fmla="*/ 463 w 475"/>
                  <a:gd name="T63" fmla="*/ 208 h 718"/>
                  <a:gd name="T64" fmla="*/ 290 w 475"/>
                  <a:gd name="T65" fmla="*/ 626 h 718"/>
                  <a:gd name="T66" fmla="*/ 280 w 475"/>
                  <a:gd name="T67" fmla="*/ 647 h 718"/>
                  <a:gd name="T68" fmla="*/ 251 w 475"/>
                  <a:gd name="T69" fmla="*/ 681 h 718"/>
                  <a:gd name="T70" fmla="*/ 214 w 475"/>
                  <a:gd name="T71" fmla="*/ 705 h 718"/>
                  <a:gd name="T72" fmla="*/ 173 w 475"/>
                  <a:gd name="T73" fmla="*/ 717 h 718"/>
                  <a:gd name="T74" fmla="*/ 151 w 475"/>
                  <a:gd name="T75" fmla="*/ 718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22">
                <a:extLst>
                  <a:ext uri="{FF2B5EF4-FFF2-40B4-BE49-F238E27FC236}">
                    <a16:creationId xmlns:a16="http://schemas.microsoft.com/office/drawing/2014/main" id="{F2638400-412E-43CE-A2F6-E48D9770B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" y="4473"/>
                <a:ext cx="943" cy="792"/>
              </a:xfrm>
              <a:custGeom>
                <a:avLst/>
                <a:gdLst>
                  <a:gd name="T0" fmla="*/ 6382 w 7546"/>
                  <a:gd name="T1" fmla="*/ 6302 h 6332"/>
                  <a:gd name="T2" fmla="*/ 6329 w 7546"/>
                  <a:gd name="T3" fmla="*/ 6231 h 6332"/>
                  <a:gd name="T4" fmla="*/ 6334 w 7546"/>
                  <a:gd name="T5" fmla="*/ 6117 h 6332"/>
                  <a:gd name="T6" fmla="*/ 6513 w 7546"/>
                  <a:gd name="T7" fmla="*/ 5896 h 6332"/>
                  <a:gd name="T8" fmla="*/ 6854 w 7546"/>
                  <a:gd name="T9" fmla="*/ 5364 h 6332"/>
                  <a:gd name="T10" fmla="*/ 7092 w 7546"/>
                  <a:gd name="T11" fmla="*/ 4783 h 6332"/>
                  <a:gd name="T12" fmla="*/ 7222 w 7546"/>
                  <a:gd name="T13" fmla="*/ 4167 h 6332"/>
                  <a:gd name="T14" fmla="*/ 7243 w 7546"/>
                  <a:gd name="T15" fmla="*/ 3679 h 6332"/>
                  <a:gd name="T16" fmla="*/ 7155 w 7546"/>
                  <a:gd name="T17" fmla="*/ 2986 h 6332"/>
                  <a:gd name="T18" fmla="*/ 6937 w 7546"/>
                  <a:gd name="T19" fmla="*/ 2343 h 6332"/>
                  <a:gd name="T20" fmla="*/ 6603 w 7546"/>
                  <a:gd name="T21" fmla="*/ 1763 h 6332"/>
                  <a:gd name="T22" fmla="*/ 6166 w 7546"/>
                  <a:gd name="T23" fmla="*/ 1260 h 6332"/>
                  <a:gd name="T24" fmla="*/ 5642 w 7546"/>
                  <a:gd name="T25" fmla="*/ 848 h 6332"/>
                  <a:gd name="T26" fmla="*/ 5044 w 7546"/>
                  <a:gd name="T27" fmla="*/ 543 h 6332"/>
                  <a:gd name="T28" fmla="*/ 4386 w 7546"/>
                  <a:gd name="T29" fmla="*/ 355 h 6332"/>
                  <a:gd name="T30" fmla="*/ 3773 w 7546"/>
                  <a:gd name="T31" fmla="*/ 302 h 6332"/>
                  <a:gd name="T32" fmla="*/ 3159 w 7546"/>
                  <a:gd name="T33" fmla="*/ 355 h 6332"/>
                  <a:gd name="T34" fmla="*/ 2501 w 7546"/>
                  <a:gd name="T35" fmla="*/ 543 h 6332"/>
                  <a:gd name="T36" fmla="*/ 1903 w 7546"/>
                  <a:gd name="T37" fmla="*/ 848 h 6332"/>
                  <a:gd name="T38" fmla="*/ 1379 w 7546"/>
                  <a:gd name="T39" fmla="*/ 1260 h 6332"/>
                  <a:gd name="T40" fmla="*/ 943 w 7546"/>
                  <a:gd name="T41" fmla="*/ 1763 h 6332"/>
                  <a:gd name="T42" fmla="*/ 608 w 7546"/>
                  <a:gd name="T43" fmla="*/ 2343 h 6332"/>
                  <a:gd name="T44" fmla="*/ 390 w 7546"/>
                  <a:gd name="T45" fmla="*/ 2986 h 6332"/>
                  <a:gd name="T46" fmla="*/ 303 w 7546"/>
                  <a:gd name="T47" fmla="*/ 3679 h 6332"/>
                  <a:gd name="T48" fmla="*/ 324 w 7546"/>
                  <a:gd name="T49" fmla="*/ 4167 h 6332"/>
                  <a:gd name="T50" fmla="*/ 453 w 7546"/>
                  <a:gd name="T51" fmla="*/ 4783 h 6332"/>
                  <a:gd name="T52" fmla="*/ 691 w 7546"/>
                  <a:gd name="T53" fmla="*/ 5364 h 6332"/>
                  <a:gd name="T54" fmla="*/ 1032 w 7546"/>
                  <a:gd name="T55" fmla="*/ 5896 h 6332"/>
                  <a:gd name="T56" fmla="*/ 1212 w 7546"/>
                  <a:gd name="T57" fmla="*/ 6117 h 6332"/>
                  <a:gd name="T58" fmla="*/ 1216 w 7546"/>
                  <a:gd name="T59" fmla="*/ 6231 h 6332"/>
                  <a:gd name="T60" fmla="*/ 1162 w 7546"/>
                  <a:gd name="T61" fmla="*/ 6303 h 6332"/>
                  <a:gd name="T62" fmla="*/ 1051 w 7546"/>
                  <a:gd name="T63" fmla="*/ 6330 h 6332"/>
                  <a:gd name="T64" fmla="*/ 961 w 7546"/>
                  <a:gd name="T65" fmla="*/ 6281 h 6332"/>
                  <a:gd name="T66" fmla="*/ 595 w 7546"/>
                  <a:gd name="T67" fmla="*/ 5801 h 6332"/>
                  <a:gd name="T68" fmla="*/ 279 w 7546"/>
                  <a:gd name="T69" fmla="*/ 5193 h 6332"/>
                  <a:gd name="T70" fmla="*/ 79 w 7546"/>
                  <a:gd name="T71" fmla="*/ 4540 h 6332"/>
                  <a:gd name="T72" fmla="*/ 0 w 7546"/>
                  <a:gd name="T73" fmla="*/ 3856 h 6332"/>
                  <a:gd name="T74" fmla="*/ 30 w 7546"/>
                  <a:gd name="T75" fmla="*/ 3289 h 6332"/>
                  <a:gd name="T76" fmla="*/ 198 w 7546"/>
                  <a:gd name="T77" fmla="*/ 2561 h 6332"/>
                  <a:gd name="T78" fmla="*/ 500 w 7546"/>
                  <a:gd name="T79" fmla="*/ 1894 h 6332"/>
                  <a:gd name="T80" fmla="*/ 920 w 7546"/>
                  <a:gd name="T81" fmla="*/ 1304 h 6332"/>
                  <a:gd name="T82" fmla="*/ 1444 w 7546"/>
                  <a:gd name="T83" fmla="*/ 805 h 6332"/>
                  <a:gd name="T84" fmla="*/ 2056 w 7546"/>
                  <a:gd name="T85" fmla="*/ 412 h 6332"/>
                  <a:gd name="T86" fmla="*/ 2741 w 7546"/>
                  <a:gd name="T87" fmla="*/ 143 h 6332"/>
                  <a:gd name="T88" fmla="*/ 3483 w 7546"/>
                  <a:gd name="T89" fmla="*/ 11 h 6332"/>
                  <a:gd name="T90" fmla="*/ 4062 w 7546"/>
                  <a:gd name="T91" fmla="*/ 11 h 6332"/>
                  <a:gd name="T92" fmla="*/ 4805 w 7546"/>
                  <a:gd name="T93" fmla="*/ 143 h 6332"/>
                  <a:gd name="T94" fmla="*/ 5489 w 7546"/>
                  <a:gd name="T95" fmla="*/ 412 h 6332"/>
                  <a:gd name="T96" fmla="*/ 6101 w 7546"/>
                  <a:gd name="T97" fmla="*/ 805 h 6332"/>
                  <a:gd name="T98" fmla="*/ 6625 w 7546"/>
                  <a:gd name="T99" fmla="*/ 1304 h 6332"/>
                  <a:gd name="T100" fmla="*/ 7045 w 7546"/>
                  <a:gd name="T101" fmla="*/ 1894 h 6332"/>
                  <a:gd name="T102" fmla="*/ 7348 w 7546"/>
                  <a:gd name="T103" fmla="*/ 2561 h 6332"/>
                  <a:gd name="T104" fmla="*/ 7516 w 7546"/>
                  <a:gd name="T105" fmla="*/ 3289 h 6332"/>
                  <a:gd name="T106" fmla="*/ 7545 w 7546"/>
                  <a:gd name="T107" fmla="*/ 3856 h 6332"/>
                  <a:gd name="T108" fmla="*/ 7467 w 7546"/>
                  <a:gd name="T109" fmla="*/ 4540 h 6332"/>
                  <a:gd name="T110" fmla="*/ 7266 w 7546"/>
                  <a:gd name="T111" fmla="*/ 5193 h 6332"/>
                  <a:gd name="T112" fmla="*/ 6951 w 7546"/>
                  <a:gd name="T113" fmla="*/ 5801 h 6332"/>
                  <a:gd name="T114" fmla="*/ 6584 w 7546"/>
                  <a:gd name="T115" fmla="*/ 6281 h 6332"/>
                  <a:gd name="T116" fmla="*/ 6487 w 7546"/>
                  <a:gd name="T117" fmla="*/ 6331 h 6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Freeform 23">
                <a:extLst>
                  <a:ext uri="{FF2B5EF4-FFF2-40B4-BE49-F238E27FC236}">
                    <a16:creationId xmlns:a16="http://schemas.microsoft.com/office/drawing/2014/main" id="{22986068-38BA-45E9-AB9A-806B3FE6C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6" y="5133"/>
                <a:ext cx="302" cy="113"/>
              </a:xfrm>
              <a:custGeom>
                <a:avLst/>
                <a:gdLst>
                  <a:gd name="T0" fmla="*/ 2264 w 2414"/>
                  <a:gd name="T1" fmla="*/ 905 h 905"/>
                  <a:gd name="T2" fmla="*/ 150 w 2414"/>
                  <a:gd name="T3" fmla="*/ 905 h 905"/>
                  <a:gd name="T4" fmla="*/ 135 w 2414"/>
                  <a:gd name="T5" fmla="*/ 904 h 905"/>
                  <a:gd name="T6" fmla="*/ 105 w 2414"/>
                  <a:gd name="T7" fmla="*/ 898 h 905"/>
                  <a:gd name="T8" fmla="*/ 79 w 2414"/>
                  <a:gd name="T9" fmla="*/ 886 h 905"/>
                  <a:gd name="T10" fmla="*/ 54 w 2414"/>
                  <a:gd name="T11" fmla="*/ 870 h 905"/>
                  <a:gd name="T12" fmla="*/ 34 w 2414"/>
                  <a:gd name="T13" fmla="*/ 850 h 905"/>
                  <a:gd name="T14" fmla="*/ 17 w 2414"/>
                  <a:gd name="T15" fmla="*/ 826 h 905"/>
                  <a:gd name="T16" fmla="*/ 6 w 2414"/>
                  <a:gd name="T17" fmla="*/ 798 h 905"/>
                  <a:gd name="T18" fmla="*/ 0 w 2414"/>
                  <a:gd name="T19" fmla="*/ 770 h 905"/>
                  <a:gd name="T20" fmla="*/ 0 w 2414"/>
                  <a:gd name="T21" fmla="*/ 754 h 905"/>
                  <a:gd name="T22" fmla="*/ 0 w 2414"/>
                  <a:gd name="T23" fmla="*/ 151 h 905"/>
                  <a:gd name="T24" fmla="*/ 0 w 2414"/>
                  <a:gd name="T25" fmla="*/ 135 h 905"/>
                  <a:gd name="T26" fmla="*/ 6 w 2414"/>
                  <a:gd name="T27" fmla="*/ 106 h 905"/>
                  <a:gd name="T28" fmla="*/ 17 w 2414"/>
                  <a:gd name="T29" fmla="*/ 79 h 905"/>
                  <a:gd name="T30" fmla="*/ 34 w 2414"/>
                  <a:gd name="T31" fmla="*/ 55 h 905"/>
                  <a:gd name="T32" fmla="*/ 54 w 2414"/>
                  <a:gd name="T33" fmla="*/ 34 h 905"/>
                  <a:gd name="T34" fmla="*/ 79 w 2414"/>
                  <a:gd name="T35" fmla="*/ 19 h 905"/>
                  <a:gd name="T36" fmla="*/ 105 w 2414"/>
                  <a:gd name="T37" fmla="*/ 6 h 905"/>
                  <a:gd name="T38" fmla="*/ 135 w 2414"/>
                  <a:gd name="T39" fmla="*/ 0 h 905"/>
                  <a:gd name="T40" fmla="*/ 150 w 2414"/>
                  <a:gd name="T41" fmla="*/ 0 h 905"/>
                  <a:gd name="T42" fmla="*/ 2264 w 2414"/>
                  <a:gd name="T43" fmla="*/ 0 h 905"/>
                  <a:gd name="T44" fmla="*/ 2279 w 2414"/>
                  <a:gd name="T45" fmla="*/ 0 h 905"/>
                  <a:gd name="T46" fmla="*/ 2308 w 2414"/>
                  <a:gd name="T47" fmla="*/ 6 h 905"/>
                  <a:gd name="T48" fmla="*/ 2335 w 2414"/>
                  <a:gd name="T49" fmla="*/ 19 h 905"/>
                  <a:gd name="T50" fmla="*/ 2359 w 2414"/>
                  <a:gd name="T51" fmla="*/ 34 h 905"/>
                  <a:gd name="T52" fmla="*/ 2379 w 2414"/>
                  <a:gd name="T53" fmla="*/ 55 h 905"/>
                  <a:gd name="T54" fmla="*/ 2396 w 2414"/>
                  <a:gd name="T55" fmla="*/ 79 h 905"/>
                  <a:gd name="T56" fmla="*/ 2407 w 2414"/>
                  <a:gd name="T57" fmla="*/ 106 h 905"/>
                  <a:gd name="T58" fmla="*/ 2413 w 2414"/>
                  <a:gd name="T59" fmla="*/ 135 h 905"/>
                  <a:gd name="T60" fmla="*/ 2414 w 2414"/>
                  <a:gd name="T61" fmla="*/ 151 h 905"/>
                  <a:gd name="T62" fmla="*/ 2414 w 2414"/>
                  <a:gd name="T63" fmla="*/ 754 h 905"/>
                  <a:gd name="T64" fmla="*/ 2413 w 2414"/>
                  <a:gd name="T65" fmla="*/ 770 h 905"/>
                  <a:gd name="T66" fmla="*/ 2407 w 2414"/>
                  <a:gd name="T67" fmla="*/ 798 h 905"/>
                  <a:gd name="T68" fmla="*/ 2396 w 2414"/>
                  <a:gd name="T69" fmla="*/ 826 h 905"/>
                  <a:gd name="T70" fmla="*/ 2379 w 2414"/>
                  <a:gd name="T71" fmla="*/ 850 h 905"/>
                  <a:gd name="T72" fmla="*/ 2359 w 2414"/>
                  <a:gd name="T73" fmla="*/ 870 h 905"/>
                  <a:gd name="T74" fmla="*/ 2335 w 2414"/>
                  <a:gd name="T75" fmla="*/ 886 h 905"/>
                  <a:gd name="T76" fmla="*/ 2308 w 2414"/>
                  <a:gd name="T77" fmla="*/ 898 h 905"/>
                  <a:gd name="T78" fmla="*/ 2279 w 2414"/>
                  <a:gd name="T79" fmla="*/ 904 h 905"/>
                  <a:gd name="T80" fmla="*/ 2264 w 2414"/>
                  <a:gd name="T81" fmla="*/ 905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24">
                <a:extLst>
                  <a:ext uri="{FF2B5EF4-FFF2-40B4-BE49-F238E27FC236}">
                    <a16:creationId xmlns:a16="http://schemas.microsoft.com/office/drawing/2014/main" id="{313C3664-3AAF-42F7-B700-3C5B9B649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" y="5152"/>
                <a:ext cx="37" cy="75"/>
              </a:xfrm>
              <a:custGeom>
                <a:avLst/>
                <a:gdLst>
                  <a:gd name="T0" fmla="*/ 151 w 302"/>
                  <a:gd name="T1" fmla="*/ 603 h 603"/>
                  <a:gd name="T2" fmla="*/ 151 w 302"/>
                  <a:gd name="T3" fmla="*/ 603 h 603"/>
                  <a:gd name="T4" fmla="*/ 135 w 302"/>
                  <a:gd name="T5" fmla="*/ 602 h 603"/>
                  <a:gd name="T6" fmla="*/ 106 w 302"/>
                  <a:gd name="T7" fmla="*/ 596 h 603"/>
                  <a:gd name="T8" fmla="*/ 79 w 302"/>
                  <a:gd name="T9" fmla="*/ 585 h 603"/>
                  <a:gd name="T10" fmla="*/ 54 w 302"/>
                  <a:gd name="T11" fmla="*/ 568 h 603"/>
                  <a:gd name="T12" fmla="*/ 34 w 302"/>
                  <a:gd name="T13" fmla="*/ 548 h 603"/>
                  <a:gd name="T14" fmla="*/ 19 w 302"/>
                  <a:gd name="T15" fmla="*/ 524 h 603"/>
                  <a:gd name="T16" fmla="*/ 6 w 302"/>
                  <a:gd name="T17" fmla="*/ 497 h 603"/>
                  <a:gd name="T18" fmla="*/ 1 w 302"/>
                  <a:gd name="T19" fmla="*/ 468 h 603"/>
                  <a:gd name="T20" fmla="*/ 0 w 302"/>
                  <a:gd name="T21" fmla="*/ 452 h 603"/>
                  <a:gd name="T22" fmla="*/ 0 w 302"/>
                  <a:gd name="T23" fmla="*/ 150 h 603"/>
                  <a:gd name="T24" fmla="*/ 1 w 302"/>
                  <a:gd name="T25" fmla="*/ 135 h 603"/>
                  <a:gd name="T26" fmla="*/ 6 w 302"/>
                  <a:gd name="T27" fmla="*/ 105 h 603"/>
                  <a:gd name="T28" fmla="*/ 19 w 302"/>
                  <a:gd name="T29" fmla="*/ 79 h 603"/>
                  <a:gd name="T30" fmla="*/ 34 w 302"/>
                  <a:gd name="T31" fmla="*/ 54 h 603"/>
                  <a:gd name="T32" fmla="*/ 54 w 302"/>
                  <a:gd name="T33" fmla="*/ 34 h 603"/>
                  <a:gd name="T34" fmla="*/ 79 w 302"/>
                  <a:gd name="T35" fmla="*/ 18 h 603"/>
                  <a:gd name="T36" fmla="*/ 106 w 302"/>
                  <a:gd name="T37" fmla="*/ 6 h 603"/>
                  <a:gd name="T38" fmla="*/ 135 w 302"/>
                  <a:gd name="T39" fmla="*/ 1 h 603"/>
                  <a:gd name="T40" fmla="*/ 151 w 302"/>
                  <a:gd name="T41" fmla="*/ 0 h 603"/>
                  <a:gd name="T42" fmla="*/ 151 w 302"/>
                  <a:gd name="T43" fmla="*/ 0 h 603"/>
                  <a:gd name="T44" fmla="*/ 166 w 302"/>
                  <a:gd name="T45" fmla="*/ 1 h 603"/>
                  <a:gd name="T46" fmla="*/ 196 w 302"/>
                  <a:gd name="T47" fmla="*/ 6 h 603"/>
                  <a:gd name="T48" fmla="*/ 223 w 302"/>
                  <a:gd name="T49" fmla="*/ 18 h 603"/>
                  <a:gd name="T50" fmla="*/ 247 w 302"/>
                  <a:gd name="T51" fmla="*/ 34 h 603"/>
                  <a:gd name="T52" fmla="*/ 268 w 302"/>
                  <a:gd name="T53" fmla="*/ 54 h 603"/>
                  <a:gd name="T54" fmla="*/ 284 w 302"/>
                  <a:gd name="T55" fmla="*/ 79 h 603"/>
                  <a:gd name="T56" fmla="*/ 295 w 302"/>
                  <a:gd name="T57" fmla="*/ 105 h 603"/>
                  <a:gd name="T58" fmla="*/ 302 w 302"/>
                  <a:gd name="T59" fmla="*/ 135 h 603"/>
                  <a:gd name="T60" fmla="*/ 302 w 302"/>
                  <a:gd name="T61" fmla="*/ 150 h 603"/>
                  <a:gd name="T62" fmla="*/ 302 w 302"/>
                  <a:gd name="T63" fmla="*/ 452 h 603"/>
                  <a:gd name="T64" fmla="*/ 302 w 302"/>
                  <a:gd name="T65" fmla="*/ 468 h 603"/>
                  <a:gd name="T66" fmla="*/ 295 w 302"/>
                  <a:gd name="T67" fmla="*/ 497 h 603"/>
                  <a:gd name="T68" fmla="*/ 284 w 302"/>
                  <a:gd name="T69" fmla="*/ 524 h 603"/>
                  <a:gd name="T70" fmla="*/ 268 w 302"/>
                  <a:gd name="T71" fmla="*/ 548 h 603"/>
                  <a:gd name="T72" fmla="*/ 247 w 302"/>
                  <a:gd name="T73" fmla="*/ 568 h 603"/>
                  <a:gd name="T74" fmla="*/ 223 w 302"/>
                  <a:gd name="T75" fmla="*/ 585 h 603"/>
                  <a:gd name="T76" fmla="*/ 196 w 302"/>
                  <a:gd name="T77" fmla="*/ 596 h 603"/>
                  <a:gd name="T78" fmla="*/ 166 w 302"/>
                  <a:gd name="T79" fmla="*/ 602 h 603"/>
                  <a:gd name="T80" fmla="*/ 151 w 302"/>
                  <a:gd name="T81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25">
                <a:extLst>
                  <a:ext uri="{FF2B5EF4-FFF2-40B4-BE49-F238E27FC236}">
                    <a16:creationId xmlns:a16="http://schemas.microsoft.com/office/drawing/2014/main" id="{E97F1D56-1385-41A8-86C4-4677E61A0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" y="5152"/>
                <a:ext cx="38" cy="75"/>
              </a:xfrm>
              <a:custGeom>
                <a:avLst/>
                <a:gdLst>
                  <a:gd name="T0" fmla="*/ 151 w 302"/>
                  <a:gd name="T1" fmla="*/ 603 h 603"/>
                  <a:gd name="T2" fmla="*/ 151 w 302"/>
                  <a:gd name="T3" fmla="*/ 603 h 603"/>
                  <a:gd name="T4" fmla="*/ 136 w 302"/>
                  <a:gd name="T5" fmla="*/ 602 h 603"/>
                  <a:gd name="T6" fmla="*/ 106 w 302"/>
                  <a:gd name="T7" fmla="*/ 596 h 603"/>
                  <a:gd name="T8" fmla="*/ 78 w 302"/>
                  <a:gd name="T9" fmla="*/ 585 h 603"/>
                  <a:gd name="T10" fmla="*/ 55 w 302"/>
                  <a:gd name="T11" fmla="*/ 568 h 603"/>
                  <a:gd name="T12" fmla="*/ 34 w 302"/>
                  <a:gd name="T13" fmla="*/ 548 h 603"/>
                  <a:gd name="T14" fmla="*/ 18 w 302"/>
                  <a:gd name="T15" fmla="*/ 524 h 603"/>
                  <a:gd name="T16" fmla="*/ 6 w 302"/>
                  <a:gd name="T17" fmla="*/ 497 h 603"/>
                  <a:gd name="T18" fmla="*/ 0 w 302"/>
                  <a:gd name="T19" fmla="*/ 468 h 603"/>
                  <a:gd name="T20" fmla="*/ 0 w 302"/>
                  <a:gd name="T21" fmla="*/ 452 h 603"/>
                  <a:gd name="T22" fmla="*/ 0 w 302"/>
                  <a:gd name="T23" fmla="*/ 150 h 603"/>
                  <a:gd name="T24" fmla="*/ 0 w 302"/>
                  <a:gd name="T25" fmla="*/ 135 h 603"/>
                  <a:gd name="T26" fmla="*/ 6 w 302"/>
                  <a:gd name="T27" fmla="*/ 105 h 603"/>
                  <a:gd name="T28" fmla="*/ 18 w 302"/>
                  <a:gd name="T29" fmla="*/ 79 h 603"/>
                  <a:gd name="T30" fmla="*/ 34 w 302"/>
                  <a:gd name="T31" fmla="*/ 54 h 603"/>
                  <a:gd name="T32" fmla="*/ 55 w 302"/>
                  <a:gd name="T33" fmla="*/ 34 h 603"/>
                  <a:gd name="T34" fmla="*/ 78 w 302"/>
                  <a:gd name="T35" fmla="*/ 18 h 603"/>
                  <a:gd name="T36" fmla="*/ 106 w 302"/>
                  <a:gd name="T37" fmla="*/ 6 h 603"/>
                  <a:gd name="T38" fmla="*/ 136 w 302"/>
                  <a:gd name="T39" fmla="*/ 1 h 603"/>
                  <a:gd name="T40" fmla="*/ 151 w 302"/>
                  <a:gd name="T41" fmla="*/ 0 h 603"/>
                  <a:gd name="T42" fmla="*/ 151 w 302"/>
                  <a:gd name="T43" fmla="*/ 0 h 603"/>
                  <a:gd name="T44" fmla="*/ 166 w 302"/>
                  <a:gd name="T45" fmla="*/ 1 h 603"/>
                  <a:gd name="T46" fmla="*/ 196 w 302"/>
                  <a:gd name="T47" fmla="*/ 6 h 603"/>
                  <a:gd name="T48" fmla="*/ 223 w 302"/>
                  <a:gd name="T49" fmla="*/ 18 h 603"/>
                  <a:gd name="T50" fmla="*/ 246 w 302"/>
                  <a:gd name="T51" fmla="*/ 34 h 603"/>
                  <a:gd name="T52" fmla="*/ 267 w 302"/>
                  <a:gd name="T53" fmla="*/ 54 h 603"/>
                  <a:gd name="T54" fmla="*/ 283 w 302"/>
                  <a:gd name="T55" fmla="*/ 79 h 603"/>
                  <a:gd name="T56" fmla="*/ 295 w 302"/>
                  <a:gd name="T57" fmla="*/ 105 h 603"/>
                  <a:gd name="T58" fmla="*/ 301 w 302"/>
                  <a:gd name="T59" fmla="*/ 135 h 603"/>
                  <a:gd name="T60" fmla="*/ 302 w 302"/>
                  <a:gd name="T61" fmla="*/ 150 h 603"/>
                  <a:gd name="T62" fmla="*/ 302 w 302"/>
                  <a:gd name="T63" fmla="*/ 452 h 603"/>
                  <a:gd name="T64" fmla="*/ 301 w 302"/>
                  <a:gd name="T65" fmla="*/ 468 h 603"/>
                  <a:gd name="T66" fmla="*/ 295 w 302"/>
                  <a:gd name="T67" fmla="*/ 497 h 603"/>
                  <a:gd name="T68" fmla="*/ 283 w 302"/>
                  <a:gd name="T69" fmla="*/ 524 h 603"/>
                  <a:gd name="T70" fmla="*/ 267 w 302"/>
                  <a:gd name="T71" fmla="*/ 548 h 603"/>
                  <a:gd name="T72" fmla="*/ 246 w 302"/>
                  <a:gd name="T73" fmla="*/ 568 h 603"/>
                  <a:gd name="T74" fmla="*/ 223 w 302"/>
                  <a:gd name="T75" fmla="*/ 585 h 603"/>
                  <a:gd name="T76" fmla="*/ 196 w 302"/>
                  <a:gd name="T77" fmla="*/ 596 h 603"/>
                  <a:gd name="T78" fmla="*/ 166 w 302"/>
                  <a:gd name="T79" fmla="*/ 602 h 603"/>
                  <a:gd name="T80" fmla="*/ 151 w 302"/>
                  <a:gd name="T81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26">
                <a:extLst>
                  <a:ext uri="{FF2B5EF4-FFF2-40B4-BE49-F238E27FC236}">
                    <a16:creationId xmlns:a16="http://schemas.microsoft.com/office/drawing/2014/main" id="{832196DC-FFF1-4875-869B-5C55341A7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5152"/>
                <a:ext cx="37" cy="75"/>
              </a:xfrm>
              <a:custGeom>
                <a:avLst/>
                <a:gdLst>
                  <a:gd name="T0" fmla="*/ 151 w 302"/>
                  <a:gd name="T1" fmla="*/ 603 h 603"/>
                  <a:gd name="T2" fmla="*/ 151 w 302"/>
                  <a:gd name="T3" fmla="*/ 603 h 603"/>
                  <a:gd name="T4" fmla="*/ 136 w 302"/>
                  <a:gd name="T5" fmla="*/ 602 h 603"/>
                  <a:gd name="T6" fmla="*/ 106 w 302"/>
                  <a:gd name="T7" fmla="*/ 596 h 603"/>
                  <a:gd name="T8" fmla="*/ 79 w 302"/>
                  <a:gd name="T9" fmla="*/ 585 h 603"/>
                  <a:gd name="T10" fmla="*/ 55 w 302"/>
                  <a:gd name="T11" fmla="*/ 568 h 603"/>
                  <a:gd name="T12" fmla="*/ 34 w 302"/>
                  <a:gd name="T13" fmla="*/ 548 h 603"/>
                  <a:gd name="T14" fmla="*/ 19 w 302"/>
                  <a:gd name="T15" fmla="*/ 524 h 603"/>
                  <a:gd name="T16" fmla="*/ 7 w 302"/>
                  <a:gd name="T17" fmla="*/ 497 h 603"/>
                  <a:gd name="T18" fmla="*/ 1 w 302"/>
                  <a:gd name="T19" fmla="*/ 468 h 603"/>
                  <a:gd name="T20" fmla="*/ 0 w 302"/>
                  <a:gd name="T21" fmla="*/ 452 h 603"/>
                  <a:gd name="T22" fmla="*/ 0 w 302"/>
                  <a:gd name="T23" fmla="*/ 150 h 603"/>
                  <a:gd name="T24" fmla="*/ 1 w 302"/>
                  <a:gd name="T25" fmla="*/ 135 h 603"/>
                  <a:gd name="T26" fmla="*/ 7 w 302"/>
                  <a:gd name="T27" fmla="*/ 105 h 603"/>
                  <a:gd name="T28" fmla="*/ 19 w 302"/>
                  <a:gd name="T29" fmla="*/ 79 h 603"/>
                  <a:gd name="T30" fmla="*/ 34 w 302"/>
                  <a:gd name="T31" fmla="*/ 54 h 603"/>
                  <a:gd name="T32" fmla="*/ 55 w 302"/>
                  <a:gd name="T33" fmla="*/ 34 h 603"/>
                  <a:gd name="T34" fmla="*/ 79 w 302"/>
                  <a:gd name="T35" fmla="*/ 18 h 603"/>
                  <a:gd name="T36" fmla="*/ 106 w 302"/>
                  <a:gd name="T37" fmla="*/ 6 h 603"/>
                  <a:gd name="T38" fmla="*/ 136 w 302"/>
                  <a:gd name="T39" fmla="*/ 1 h 603"/>
                  <a:gd name="T40" fmla="*/ 151 w 302"/>
                  <a:gd name="T41" fmla="*/ 0 h 603"/>
                  <a:gd name="T42" fmla="*/ 151 w 302"/>
                  <a:gd name="T43" fmla="*/ 0 h 603"/>
                  <a:gd name="T44" fmla="*/ 167 w 302"/>
                  <a:gd name="T45" fmla="*/ 1 h 603"/>
                  <a:gd name="T46" fmla="*/ 196 w 302"/>
                  <a:gd name="T47" fmla="*/ 6 h 603"/>
                  <a:gd name="T48" fmla="*/ 223 w 302"/>
                  <a:gd name="T49" fmla="*/ 18 h 603"/>
                  <a:gd name="T50" fmla="*/ 248 w 302"/>
                  <a:gd name="T51" fmla="*/ 34 h 603"/>
                  <a:gd name="T52" fmla="*/ 268 w 302"/>
                  <a:gd name="T53" fmla="*/ 54 h 603"/>
                  <a:gd name="T54" fmla="*/ 285 w 302"/>
                  <a:gd name="T55" fmla="*/ 79 h 603"/>
                  <a:gd name="T56" fmla="*/ 296 w 302"/>
                  <a:gd name="T57" fmla="*/ 105 h 603"/>
                  <a:gd name="T58" fmla="*/ 302 w 302"/>
                  <a:gd name="T59" fmla="*/ 135 h 603"/>
                  <a:gd name="T60" fmla="*/ 302 w 302"/>
                  <a:gd name="T61" fmla="*/ 150 h 603"/>
                  <a:gd name="T62" fmla="*/ 302 w 302"/>
                  <a:gd name="T63" fmla="*/ 452 h 603"/>
                  <a:gd name="T64" fmla="*/ 302 w 302"/>
                  <a:gd name="T65" fmla="*/ 468 h 603"/>
                  <a:gd name="T66" fmla="*/ 296 w 302"/>
                  <a:gd name="T67" fmla="*/ 497 h 603"/>
                  <a:gd name="T68" fmla="*/ 285 w 302"/>
                  <a:gd name="T69" fmla="*/ 524 h 603"/>
                  <a:gd name="T70" fmla="*/ 268 w 302"/>
                  <a:gd name="T71" fmla="*/ 548 h 603"/>
                  <a:gd name="T72" fmla="*/ 248 w 302"/>
                  <a:gd name="T73" fmla="*/ 568 h 603"/>
                  <a:gd name="T74" fmla="*/ 223 w 302"/>
                  <a:gd name="T75" fmla="*/ 585 h 603"/>
                  <a:gd name="T76" fmla="*/ 196 w 302"/>
                  <a:gd name="T77" fmla="*/ 596 h 603"/>
                  <a:gd name="T78" fmla="*/ 167 w 302"/>
                  <a:gd name="T79" fmla="*/ 602 h 603"/>
                  <a:gd name="T80" fmla="*/ 151 w 302"/>
                  <a:gd name="T81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E2BDD70-B13A-4942-8EE3-F9741673F0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67710" y="5864225"/>
              <a:ext cx="1154129" cy="993775"/>
              <a:chOff x="1010" y="4398"/>
              <a:chExt cx="1094" cy="942"/>
            </a:xfrm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4FD3A6C2-90F3-423E-BA00-403DC7307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4398"/>
                <a:ext cx="1094" cy="942"/>
              </a:xfrm>
              <a:custGeom>
                <a:avLst/>
                <a:gdLst>
                  <a:gd name="T0" fmla="*/ 1421 w 8753"/>
                  <a:gd name="T1" fmla="*/ 7537 h 7537"/>
                  <a:gd name="T2" fmla="*/ 1377 w 8753"/>
                  <a:gd name="T3" fmla="*/ 7531 h 7537"/>
                  <a:gd name="T4" fmla="*/ 1325 w 8753"/>
                  <a:gd name="T5" fmla="*/ 7504 h 7537"/>
                  <a:gd name="T6" fmla="*/ 1236 w 8753"/>
                  <a:gd name="T7" fmla="*/ 7416 h 7537"/>
                  <a:gd name="T8" fmla="*/ 945 w 8753"/>
                  <a:gd name="T9" fmla="*/ 7086 h 7537"/>
                  <a:gd name="T10" fmla="*/ 691 w 8753"/>
                  <a:gd name="T11" fmla="*/ 6733 h 7537"/>
                  <a:gd name="T12" fmla="*/ 475 w 8753"/>
                  <a:gd name="T13" fmla="*/ 6359 h 7537"/>
                  <a:gd name="T14" fmla="*/ 299 w 8753"/>
                  <a:gd name="T15" fmla="*/ 5966 h 7537"/>
                  <a:gd name="T16" fmla="*/ 162 w 8753"/>
                  <a:gd name="T17" fmla="*/ 5557 h 7537"/>
                  <a:gd name="T18" fmla="*/ 66 w 8753"/>
                  <a:gd name="T19" fmla="*/ 5136 h 7537"/>
                  <a:gd name="T20" fmla="*/ 11 w 8753"/>
                  <a:gd name="T21" fmla="*/ 4703 h 7537"/>
                  <a:gd name="T22" fmla="*/ 0 w 8753"/>
                  <a:gd name="T23" fmla="*/ 4372 h 7537"/>
                  <a:gd name="T24" fmla="*/ 12 w 8753"/>
                  <a:gd name="T25" fmla="*/ 4036 h 7537"/>
                  <a:gd name="T26" fmla="*/ 68 w 8753"/>
                  <a:gd name="T27" fmla="*/ 3598 h 7537"/>
                  <a:gd name="T28" fmla="*/ 166 w 8753"/>
                  <a:gd name="T29" fmla="*/ 3176 h 7537"/>
                  <a:gd name="T30" fmla="*/ 304 w 8753"/>
                  <a:gd name="T31" fmla="*/ 2771 h 7537"/>
                  <a:gd name="T32" fmla="*/ 479 w 8753"/>
                  <a:gd name="T33" fmla="*/ 2383 h 7537"/>
                  <a:gd name="T34" fmla="*/ 690 w 8753"/>
                  <a:gd name="T35" fmla="*/ 2016 h 7537"/>
                  <a:gd name="T36" fmla="*/ 934 w 8753"/>
                  <a:gd name="T37" fmla="*/ 1674 h 7537"/>
                  <a:gd name="T38" fmla="*/ 1209 w 8753"/>
                  <a:gd name="T39" fmla="*/ 1357 h 7537"/>
                  <a:gd name="T40" fmla="*/ 1514 w 8753"/>
                  <a:gd name="T41" fmla="*/ 1067 h 7537"/>
                  <a:gd name="T42" fmla="*/ 1844 w 8753"/>
                  <a:gd name="T43" fmla="*/ 807 h 7537"/>
                  <a:gd name="T44" fmla="*/ 2199 w 8753"/>
                  <a:gd name="T45" fmla="*/ 580 h 7537"/>
                  <a:gd name="T46" fmla="*/ 2577 w 8753"/>
                  <a:gd name="T47" fmla="*/ 386 h 7537"/>
                  <a:gd name="T48" fmla="*/ 2975 w 8753"/>
                  <a:gd name="T49" fmla="*/ 230 h 7537"/>
                  <a:gd name="T50" fmla="*/ 3389 w 8753"/>
                  <a:gd name="T51" fmla="*/ 112 h 7537"/>
                  <a:gd name="T52" fmla="*/ 3820 w 8753"/>
                  <a:gd name="T53" fmla="*/ 35 h 7537"/>
                  <a:gd name="T54" fmla="*/ 4264 w 8753"/>
                  <a:gd name="T55" fmla="*/ 1 h 7537"/>
                  <a:gd name="T56" fmla="*/ 4490 w 8753"/>
                  <a:gd name="T57" fmla="*/ 1 h 7537"/>
                  <a:gd name="T58" fmla="*/ 4933 w 8753"/>
                  <a:gd name="T59" fmla="*/ 35 h 7537"/>
                  <a:gd name="T60" fmla="*/ 5364 w 8753"/>
                  <a:gd name="T61" fmla="*/ 112 h 7537"/>
                  <a:gd name="T62" fmla="*/ 5779 w 8753"/>
                  <a:gd name="T63" fmla="*/ 230 h 7537"/>
                  <a:gd name="T64" fmla="*/ 6176 w 8753"/>
                  <a:gd name="T65" fmla="*/ 386 h 7537"/>
                  <a:gd name="T66" fmla="*/ 6554 w 8753"/>
                  <a:gd name="T67" fmla="*/ 580 h 7537"/>
                  <a:gd name="T68" fmla="*/ 6909 w 8753"/>
                  <a:gd name="T69" fmla="*/ 807 h 7537"/>
                  <a:gd name="T70" fmla="*/ 7240 w 8753"/>
                  <a:gd name="T71" fmla="*/ 1067 h 7537"/>
                  <a:gd name="T72" fmla="*/ 7544 w 8753"/>
                  <a:gd name="T73" fmla="*/ 1357 h 7537"/>
                  <a:gd name="T74" fmla="*/ 7819 w 8753"/>
                  <a:gd name="T75" fmla="*/ 1674 h 7537"/>
                  <a:gd name="T76" fmla="*/ 8064 w 8753"/>
                  <a:gd name="T77" fmla="*/ 2016 h 7537"/>
                  <a:gd name="T78" fmla="*/ 8274 w 8753"/>
                  <a:gd name="T79" fmla="*/ 2383 h 7537"/>
                  <a:gd name="T80" fmla="*/ 8449 w 8753"/>
                  <a:gd name="T81" fmla="*/ 2771 h 7537"/>
                  <a:gd name="T82" fmla="*/ 8588 w 8753"/>
                  <a:gd name="T83" fmla="*/ 3176 h 7537"/>
                  <a:gd name="T84" fmla="*/ 8685 w 8753"/>
                  <a:gd name="T85" fmla="*/ 3598 h 7537"/>
                  <a:gd name="T86" fmla="*/ 8741 w 8753"/>
                  <a:gd name="T87" fmla="*/ 4036 h 7537"/>
                  <a:gd name="T88" fmla="*/ 8753 w 8753"/>
                  <a:gd name="T89" fmla="*/ 4372 h 7537"/>
                  <a:gd name="T90" fmla="*/ 8742 w 8753"/>
                  <a:gd name="T91" fmla="*/ 4703 h 7537"/>
                  <a:gd name="T92" fmla="*/ 8687 w 8753"/>
                  <a:gd name="T93" fmla="*/ 5136 h 7537"/>
                  <a:gd name="T94" fmla="*/ 8592 w 8753"/>
                  <a:gd name="T95" fmla="*/ 5557 h 7537"/>
                  <a:gd name="T96" fmla="*/ 8455 w 8753"/>
                  <a:gd name="T97" fmla="*/ 5966 h 7537"/>
                  <a:gd name="T98" fmla="*/ 8278 w 8753"/>
                  <a:gd name="T99" fmla="*/ 6359 h 7537"/>
                  <a:gd name="T100" fmla="*/ 8062 w 8753"/>
                  <a:gd name="T101" fmla="*/ 6733 h 7537"/>
                  <a:gd name="T102" fmla="*/ 7808 w 8753"/>
                  <a:gd name="T103" fmla="*/ 7086 h 7537"/>
                  <a:gd name="T104" fmla="*/ 7517 w 8753"/>
                  <a:gd name="T105" fmla="*/ 7416 h 7537"/>
                  <a:gd name="T106" fmla="*/ 7428 w 8753"/>
                  <a:gd name="T107" fmla="*/ 7504 h 7537"/>
                  <a:gd name="T108" fmla="*/ 7376 w 8753"/>
                  <a:gd name="T109" fmla="*/ 7531 h 7537"/>
                  <a:gd name="T110" fmla="*/ 7333 w 8753"/>
                  <a:gd name="T111" fmla="*/ 7537 h 7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65F4F75-5DD2-40B6-AA56-E8C8C6052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" y="4699"/>
                <a:ext cx="490" cy="490"/>
              </a:xfrm>
              <a:custGeom>
                <a:avLst/>
                <a:gdLst>
                  <a:gd name="T0" fmla="*/ 2063 w 3923"/>
                  <a:gd name="T1" fmla="*/ 2 h 3919"/>
                  <a:gd name="T2" fmla="*/ 2452 w 3923"/>
                  <a:gd name="T3" fmla="*/ 61 h 3919"/>
                  <a:gd name="T4" fmla="*/ 2812 w 3923"/>
                  <a:gd name="T5" fmla="*/ 193 h 3919"/>
                  <a:gd name="T6" fmla="*/ 3136 w 3923"/>
                  <a:gd name="T7" fmla="*/ 388 h 3919"/>
                  <a:gd name="T8" fmla="*/ 3415 w 3923"/>
                  <a:gd name="T9" fmla="*/ 641 h 3919"/>
                  <a:gd name="T10" fmla="*/ 3640 w 3923"/>
                  <a:gd name="T11" fmla="*/ 943 h 3919"/>
                  <a:gd name="T12" fmla="*/ 3805 w 3923"/>
                  <a:gd name="T13" fmla="*/ 1286 h 3919"/>
                  <a:gd name="T14" fmla="*/ 3902 w 3923"/>
                  <a:gd name="T15" fmla="*/ 1661 h 3919"/>
                  <a:gd name="T16" fmla="*/ 3923 w 3923"/>
                  <a:gd name="T17" fmla="*/ 1960 h 3919"/>
                  <a:gd name="T18" fmla="*/ 3902 w 3923"/>
                  <a:gd name="T19" fmla="*/ 2258 h 3919"/>
                  <a:gd name="T20" fmla="*/ 3805 w 3923"/>
                  <a:gd name="T21" fmla="*/ 2634 h 3919"/>
                  <a:gd name="T22" fmla="*/ 3640 w 3923"/>
                  <a:gd name="T23" fmla="*/ 2976 h 3919"/>
                  <a:gd name="T24" fmla="*/ 3415 w 3923"/>
                  <a:gd name="T25" fmla="*/ 3278 h 3919"/>
                  <a:gd name="T26" fmla="*/ 3136 w 3923"/>
                  <a:gd name="T27" fmla="*/ 3531 h 3919"/>
                  <a:gd name="T28" fmla="*/ 2812 w 3923"/>
                  <a:gd name="T29" fmla="*/ 3726 h 3919"/>
                  <a:gd name="T30" fmla="*/ 2452 w 3923"/>
                  <a:gd name="T31" fmla="*/ 3859 h 3919"/>
                  <a:gd name="T32" fmla="*/ 2063 w 3923"/>
                  <a:gd name="T33" fmla="*/ 3918 h 3919"/>
                  <a:gd name="T34" fmla="*/ 1860 w 3923"/>
                  <a:gd name="T35" fmla="*/ 3918 h 3919"/>
                  <a:gd name="T36" fmla="*/ 1471 w 3923"/>
                  <a:gd name="T37" fmla="*/ 3859 h 3919"/>
                  <a:gd name="T38" fmla="*/ 1111 w 3923"/>
                  <a:gd name="T39" fmla="*/ 3726 h 3919"/>
                  <a:gd name="T40" fmla="*/ 788 w 3923"/>
                  <a:gd name="T41" fmla="*/ 3531 h 3919"/>
                  <a:gd name="T42" fmla="*/ 508 w 3923"/>
                  <a:gd name="T43" fmla="*/ 3278 h 3919"/>
                  <a:gd name="T44" fmla="*/ 283 w 3923"/>
                  <a:gd name="T45" fmla="*/ 2976 h 3919"/>
                  <a:gd name="T46" fmla="*/ 118 w 3923"/>
                  <a:gd name="T47" fmla="*/ 2634 h 3919"/>
                  <a:gd name="T48" fmla="*/ 21 w 3923"/>
                  <a:gd name="T49" fmla="*/ 2258 h 3919"/>
                  <a:gd name="T50" fmla="*/ 0 w 3923"/>
                  <a:gd name="T51" fmla="*/ 1960 h 3919"/>
                  <a:gd name="T52" fmla="*/ 21 w 3923"/>
                  <a:gd name="T53" fmla="*/ 1661 h 3919"/>
                  <a:gd name="T54" fmla="*/ 118 w 3923"/>
                  <a:gd name="T55" fmla="*/ 1286 h 3919"/>
                  <a:gd name="T56" fmla="*/ 283 w 3923"/>
                  <a:gd name="T57" fmla="*/ 943 h 3919"/>
                  <a:gd name="T58" fmla="*/ 508 w 3923"/>
                  <a:gd name="T59" fmla="*/ 641 h 3919"/>
                  <a:gd name="T60" fmla="*/ 788 w 3923"/>
                  <a:gd name="T61" fmla="*/ 388 h 3919"/>
                  <a:gd name="T62" fmla="*/ 1111 w 3923"/>
                  <a:gd name="T63" fmla="*/ 193 h 3919"/>
                  <a:gd name="T64" fmla="*/ 1471 w 3923"/>
                  <a:gd name="T65" fmla="*/ 61 h 3919"/>
                  <a:gd name="T66" fmla="*/ 1860 w 3923"/>
                  <a:gd name="T67" fmla="*/ 2 h 3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23" h="3919">
                    <a:moveTo>
                      <a:pt x="1962" y="0"/>
                    </a:moveTo>
                    <a:lnTo>
                      <a:pt x="2063" y="2"/>
                    </a:lnTo>
                    <a:lnTo>
                      <a:pt x="2261" y="21"/>
                    </a:lnTo>
                    <a:lnTo>
                      <a:pt x="2452" y="61"/>
                    </a:lnTo>
                    <a:lnTo>
                      <a:pt x="2637" y="118"/>
                    </a:lnTo>
                    <a:lnTo>
                      <a:pt x="2812" y="193"/>
                    </a:lnTo>
                    <a:lnTo>
                      <a:pt x="2980" y="283"/>
                    </a:lnTo>
                    <a:lnTo>
                      <a:pt x="3136" y="388"/>
                    </a:lnTo>
                    <a:lnTo>
                      <a:pt x="3281" y="508"/>
                    </a:lnTo>
                    <a:lnTo>
                      <a:pt x="3415" y="641"/>
                    </a:lnTo>
                    <a:lnTo>
                      <a:pt x="3535" y="787"/>
                    </a:lnTo>
                    <a:lnTo>
                      <a:pt x="3640" y="943"/>
                    </a:lnTo>
                    <a:lnTo>
                      <a:pt x="3730" y="1110"/>
                    </a:lnTo>
                    <a:lnTo>
                      <a:pt x="3805" y="1286"/>
                    </a:lnTo>
                    <a:lnTo>
                      <a:pt x="3863" y="1469"/>
                    </a:lnTo>
                    <a:lnTo>
                      <a:pt x="3902" y="1661"/>
                    </a:lnTo>
                    <a:lnTo>
                      <a:pt x="3922" y="1859"/>
                    </a:lnTo>
                    <a:lnTo>
                      <a:pt x="3923" y="1960"/>
                    </a:lnTo>
                    <a:lnTo>
                      <a:pt x="3922" y="2060"/>
                    </a:lnTo>
                    <a:lnTo>
                      <a:pt x="3902" y="2258"/>
                    </a:lnTo>
                    <a:lnTo>
                      <a:pt x="3863" y="2450"/>
                    </a:lnTo>
                    <a:lnTo>
                      <a:pt x="3805" y="2634"/>
                    </a:lnTo>
                    <a:lnTo>
                      <a:pt x="3730" y="2809"/>
                    </a:lnTo>
                    <a:lnTo>
                      <a:pt x="3640" y="2976"/>
                    </a:lnTo>
                    <a:lnTo>
                      <a:pt x="3535" y="3133"/>
                    </a:lnTo>
                    <a:lnTo>
                      <a:pt x="3415" y="3278"/>
                    </a:lnTo>
                    <a:lnTo>
                      <a:pt x="3281" y="3411"/>
                    </a:lnTo>
                    <a:lnTo>
                      <a:pt x="3136" y="3531"/>
                    </a:lnTo>
                    <a:lnTo>
                      <a:pt x="2980" y="3636"/>
                    </a:lnTo>
                    <a:lnTo>
                      <a:pt x="2812" y="3726"/>
                    </a:lnTo>
                    <a:lnTo>
                      <a:pt x="2637" y="3801"/>
                    </a:lnTo>
                    <a:lnTo>
                      <a:pt x="2452" y="3859"/>
                    </a:lnTo>
                    <a:lnTo>
                      <a:pt x="2261" y="3898"/>
                    </a:lnTo>
                    <a:lnTo>
                      <a:pt x="2063" y="3918"/>
                    </a:lnTo>
                    <a:lnTo>
                      <a:pt x="1962" y="3919"/>
                    </a:lnTo>
                    <a:lnTo>
                      <a:pt x="1860" y="3918"/>
                    </a:lnTo>
                    <a:lnTo>
                      <a:pt x="1662" y="3898"/>
                    </a:lnTo>
                    <a:lnTo>
                      <a:pt x="1471" y="3859"/>
                    </a:lnTo>
                    <a:lnTo>
                      <a:pt x="1287" y="3801"/>
                    </a:lnTo>
                    <a:lnTo>
                      <a:pt x="1111" y="3726"/>
                    </a:lnTo>
                    <a:lnTo>
                      <a:pt x="943" y="3636"/>
                    </a:lnTo>
                    <a:lnTo>
                      <a:pt x="788" y="3531"/>
                    </a:lnTo>
                    <a:lnTo>
                      <a:pt x="642" y="3411"/>
                    </a:lnTo>
                    <a:lnTo>
                      <a:pt x="508" y="3278"/>
                    </a:lnTo>
                    <a:lnTo>
                      <a:pt x="388" y="3133"/>
                    </a:lnTo>
                    <a:lnTo>
                      <a:pt x="283" y="2976"/>
                    </a:lnTo>
                    <a:lnTo>
                      <a:pt x="193" y="2809"/>
                    </a:lnTo>
                    <a:lnTo>
                      <a:pt x="118" y="2634"/>
                    </a:lnTo>
                    <a:lnTo>
                      <a:pt x="60" y="2450"/>
                    </a:lnTo>
                    <a:lnTo>
                      <a:pt x="21" y="2258"/>
                    </a:lnTo>
                    <a:lnTo>
                      <a:pt x="2" y="2060"/>
                    </a:lnTo>
                    <a:lnTo>
                      <a:pt x="0" y="1960"/>
                    </a:lnTo>
                    <a:lnTo>
                      <a:pt x="2" y="1859"/>
                    </a:lnTo>
                    <a:lnTo>
                      <a:pt x="21" y="1661"/>
                    </a:lnTo>
                    <a:lnTo>
                      <a:pt x="60" y="1469"/>
                    </a:lnTo>
                    <a:lnTo>
                      <a:pt x="118" y="1286"/>
                    </a:lnTo>
                    <a:lnTo>
                      <a:pt x="193" y="1110"/>
                    </a:lnTo>
                    <a:lnTo>
                      <a:pt x="283" y="943"/>
                    </a:lnTo>
                    <a:lnTo>
                      <a:pt x="388" y="787"/>
                    </a:lnTo>
                    <a:lnTo>
                      <a:pt x="508" y="641"/>
                    </a:lnTo>
                    <a:lnTo>
                      <a:pt x="642" y="508"/>
                    </a:lnTo>
                    <a:lnTo>
                      <a:pt x="788" y="388"/>
                    </a:lnTo>
                    <a:lnTo>
                      <a:pt x="943" y="283"/>
                    </a:lnTo>
                    <a:lnTo>
                      <a:pt x="1111" y="193"/>
                    </a:lnTo>
                    <a:lnTo>
                      <a:pt x="1287" y="118"/>
                    </a:lnTo>
                    <a:lnTo>
                      <a:pt x="1471" y="61"/>
                    </a:lnTo>
                    <a:lnTo>
                      <a:pt x="1662" y="21"/>
                    </a:lnTo>
                    <a:lnTo>
                      <a:pt x="1860" y="2"/>
                    </a:lnTo>
                    <a:lnTo>
                      <a:pt x="1962" y="0"/>
                    </a:lnTo>
                    <a:close/>
                  </a:path>
                </a:pathLst>
              </a:custGeom>
              <a:solidFill>
                <a:srgbClr val="7552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8531BA46-F332-4C80-B54D-CC7F55E22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" y="4436"/>
                <a:ext cx="1018" cy="866"/>
              </a:xfrm>
              <a:custGeom>
                <a:avLst/>
                <a:gdLst>
                  <a:gd name="T0" fmla="*/ 6969 w 8149"/>
                  <a:gd name="T1" fmla="*/ 6935 h 6935"/>
                  <a:gd name="T2" fmla="*/ 7174 w 8149"/>
                  <a:gd name="T3" fmla="*/ 6712 h 6935"/>
                  <a:gd name="T4" fmla="*/ 7419 w 8149"/>
                  <a:gd name="T5" fmla="*/ 6398 h 6935"/>
                  <a:gd name="T6" fmla="*/ 7630 w 8149"/>
                  <a:gd name="T7" fmla="*/ 6063 h 6935"/>
                  <a:gd name="T8" fmla="*/ 7807 w 8149"/>
                  <a:gd name="T9" fmla="*/ 5711 h 6935"/>
                  <a:gd name="T10" fmla="*/ 7947 w 8149"/>
                  <a:gd name="T11" fmla="*/ 5345 h 6935"/>
                  <a:gd name="T12" fmla="*/ 8052 w 8149"/>
                  <a:gd name="T13" fmla="*/ 4963 h 6935"/>
                  <a:gd name="T14" fmla="*/ 8120 w 8149"/>
                  <a:gd name="T15" fmla="*/ 4572 h 6935"/>
                  <a:gd name="T16" fmla="*/ 8148 w 8149"/>
                  <a:gd name="T17" fmla="*/ 4172 h 6935"/>
                  <a:gd name="T18" fmla="*/ 8148 w 8149"/>
                  <a:gd name="T19" fmla="*/ 3965 h 6935"/>
                  <a:gd name="T20" fmla="*/ 8118 w 8149"/>
                  <a:gd name="T21" fmla="*/ 3553 h 6935"/>
                  <a:gd name="T22" fmla="*/ 8046 w 8149"/>
                  <a:gd name="T23" fmla="*/ 3153 h 6935"/>
                  <a:gd name="T24" fmla="*/ 7935 w 8149"/>
                  <a:gd name="T25" fmla="*/ 2767 h 6935"/>
                  <a:gd name="T26" fmla="*/ 7789 w 8149"/>
                  <a:gd name="T27" fmla="*/ 2397 h 6935"/>
                  <a:gd name="T28" fmla="*/ 7609 w 8149"/>
                  <a:gd name="T29" fmla="*/ 2046 h 6935"/>
                  <a:gd name="T30" fmla="*/ 7398 w 8149"/>
                  <a:gd name="T31" fmla="*/ 1715 h 6935"/>
                  <a:gd name="T32" fmla="*/ 7154 w 8149"/>
                  <a:gd name="T33" fmla="*/ 1408 h 6935"/>
                  <a:gd name="T34" fmla="*/ 6885 w 8149"/>
                  <a:gd name="T35" fmla="*/ 1125 h 6935"/>
                  <a:gd name="T36" fmla="*/ 6589 w 8149"/>
                  <a:gd name="T37" fmla="*/ 869 h 6935"/>
                  <a:gd name="T38" fmla="*/ 6269 w 8149"/>
                  <a:gd name="T39" fmla="*/ 643 h 6935"/>
                  <a:gd name="T40" fmla="*/ 5929 w 8149"/>
                  <a:gd name="T41" fmla="*/ 446 h 6935"/>
                  <a:gd name="T42" fmla="*/ 5568 w 8149"/>
                  <a:gd name="T43" fmla="*/ 283 h 6935"/>
                  <a:gd name="T44" fmla="*/ 5189 w 8149"/>
                  <a:gd name="T45" fmla="*/ 155 h 6935"/>
                  <a:gd name="T46" fmla="*/ 4795 w 8149"/>
                  <a:gd name="T47" fmla="*/ 64 h 6935"/>
                  <a:gd name="T48" fmla="*/ 4388 w 8149"/>
                  <a:gd name="T49" fmla="*/ 12 h 6935"/>
                  <a:gd name="T50" fmla="*/ 4075 w 8149"/>
                  <a:gd name="T51" fmla="*/ 0 h 6935"/>
                  <a:gd name="T52" fmla="*/ 3761 w 8149"/>
                  <a:gd name="T53" fmla="*/ 12 h 6935"/>
                  <a:gd name="T54" fmla="*/ 3354 w 8149"/>
                  <a:gd name="T55" fmla="*/ 64 h 6935"/>
                  <a:gd name="T56" fmla="*/ 2960 w 8149"/>
                  <a:gd name="T57" fmla="*/ 155 h 6935"/>
                  <a:gd name="T58" fmla="*/ 2581 w 8149"/>
                  <a:gd name="T59" fmla="*/ 283 h 6935"/>
                  <a:gd name="T60" fmla="*/ 2221 w 8149"/>
                  <a:gd name="T61" fmla="*/ 446 h 6935"/>
                  <a:gd name="T62" fmla="*/ 1880 w 8149"/>
                  <a:gd name="T63" fmla="*/ 643 h 6935"/>
                  <a:gd name="T64" fmla="*/ 1560 w 8149"/>
                  <a:gd name="T65" fmla="*/ 869 h 6935"/>
                  <a:gd name="T66" fmla="*/ 1264 w 8149"/>
                  <a:gd name="T67" fmla="*/ 1125 h 6935"/>
                  <a:gd name="T68" fmla="*/ 995 w 8149"/>
                  <a:gd name="T69" fmla="*/ 1408 h 6935"/>
                  <a:gd name="T70" fmla="*/ 753 w 8149"/>
                  <a:gd name="T71" fmla="*/ 1715 h 6935"/>
                  <a:gd name="T72" fmla="*/ 540 w 8149"/>
                  <a:gd name="T73" fmla="*/ 2046 h 6935"/>
                  <a:gd name="T74" fmla="*/ 360 w 8149"/>
                  <a:gd name="T75" fmla="*/ 2397 h 6935"/>
                  <a:gd name="T76" fmla="*/ 214 w 8149"/>
                  <a:gd name="T77" fmla="*/ 2767 h 6935"/>
                  <a:gd name="T78" fmla="*/ 104 w 8149"/>
                  <a:gd name="T79" fmla="*/ 3153 h 6935"/>
                  <a:gd name="T80" fmla="*/ 32 w 8149"/>
                  <a:gd name="T81" fmla="*/ 3553 h 6935"/>
                  <a:gd name="T82" fmla="*/ 1 w 8149"/>
                  <a:gd name="T83" fmla="*/ 3965 h 6935"/>
                  <a:gd name="T84" fmla="*/ 1 w 8149"/>
                  <a:gd name="T85" fmla="*/ 4172 h 6935"/>
                  <a:gd name="T86" fmla="*/ 29 w 8149"/>
                  <a:gd name="T87" fmla="*/ 4572 h 6935"/>
                  <a:gd name="T88" fmla="*/ 97 w 8149"/>
                  <a:gd name="T89" fmla="*/ 4963 h 6935"/>
                  <a:gd name="T90" fmla="*/ 202 w 8149"/>
                  <a:gd name="T91" fmla="*/ 5345 h 6935"/>
                  <a:gd name="T92" fmla="*/ 343 w 8149"/>
                  <a:gd name="T93" fmla="*/ 5711 h 6935"/>
                  <a:gd name="T94" fmla="*/ 520 w 8149"/>
                  <a:gd name="T95" fmla="*/ 6063 h 6935"/>
                  <a:gd name="T96" fmla="*/ 730 w 8149"/>
                  <a:gd name="T97" fmla="*/ 6398 h 6935"/>
                  <a:gd name="T98" fmla="*/ 975 w 8149"/>
                  <a:gd name="T99" fmla="*/ 6712 h 6935"/>
                  <a:gd name="T100" fmla="*/ 1180 w 8149"/>
                  <a:gd name="T101" fmla="*/ 6935 h 6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149" h="6935">
                    <a:moveTo>
                      <a:pt x="1180" y="6935"/>
                    </a:moveTo>
                    <a:lnTo>
                      <a:pt x="6969" y="6935"/>
                    </a:lnTo>
                    <a:lnTo>
                      <a:pt x="7040" y="6862"/>
                    </a:lnTo>
                    <a:lnTo>
                      <a:pt x="7174" y="6712"/>
                    </a:lnTo>
                    <a:lnTo>
                      <a:pt x="7301" y="6558"/>
                    </a:lnTo>
                    <a:lnTo>
                      <a:pt x="7419" y="6398"/>
                    </a:lnTo>
                    <a:lnTo>
                      <a:pt x="7529" y="6233"/>
                    </a:lnTo>
                    <a:lnTo>
                      <a:pt x="7630" y="6063"/>
                    </a:lnTo>
                    <a:lnTo>
                      <a:pt x="7723" y="5890"/>
                    </a:lnTo>
                    <a:lnTo>
                      <a:pt x="7807" y="5711"/>
                    </a:lnTo>
                    <a:lnTo>
                      <a:pt x="7882" y="5529"/>
                    </a:lnTo>
                    <a:lnTo>
                      <a:pt x="7947" y="5345"/>
                    </a:lnTo>
                    <a:lnTo>
                      <a:pt x="8005" y="5155"/>
                    </a:lnTo>
                    <a:lnTo>
                      <a:pt x="8052" y="4963"/>
                    </a:lnTo>
                    <a:lnTo>
                      <a:pt x="8091" y="4770"/>
                    </a:lnTo>
                    <a:lnTo>
                      <a:pt x="8120" y="4572"/>
                    </a:lnTo>
                    <a:lnTo>
                      <a:pt x="8139" y="4373"/>
                    </a:lnTo>
                    <a:lnTo>
                      <a:pt x="8148" y="4172"/>
                    </a:lnTo>
                    <a:lnTo>
                      <a:pt x="8149" y="4071"/>
                    </a:lnTo>
                    <a:lnTo>
                      <a:pt x="8148" y="3965"/>
                    </a:lnTo>
                    <a:lnTo>
                      <a:pt x="8138" y="3757"/>
                    </a:lnTo>
                    <a:lnTo>
                      <a:pt x="8118" y="3553"/>
                    </a:lnTo>
                    <a:lnTo>
                      <a:pt x="8086" y="3351"/>
                    </a:lnTo>
                    <a:lnTo>
                      <a:pt x="8046" y="3153"/>
                    </a:lnTo>
                    <a:lnTo>
                      <a:pt x="7996" y="2957"/>
                    </a:lnTo>
                    <a:lnTo>
                      <a:pt x="7935" y="2767"/>
                    </a:lnTo>
                    <a:lnTo>
                      <a:pt x="7866" y="2579"/>
                    </a:lnTo>
                    <a:lnTo>
                      <a:pt x="7789" y="2397"/>
                    </a:lnTo>
                    <a:lnTo>
                      <a:pt x="7703" y="2220"/>
                    </a:lnTo>
                    <a:lnTo>
                      <a:pt x="7609" y="2046"/>
                    </a:lnTo>
                    <a:lnTo>
                      <a:pt x="7507" y="1878"/>
                    </a:lnTo>
                    <a:lnTo>
                      <a:pt x="7398" y="1715"/>
                    </a:lnTo>
                    <a:lnTo>
                      <a:pt x="7280" y="1559"/>
                    </a:lnTo>
                    <a:lnTo>
                      <a:pt x="7154" y="1408"/>
                    </a:lnTo>
                    <a:lnTo>
                      <a:pt x="7023" y="1264"/>
                    </a:lnTo>
                    <a:lnTo>
                      <a:pt x="6885" y="1125"/>
                    </a:lnTo>
                    <a:lnTo>
                      <a:pt x="6740" y="994"/>
                    </a:lnTo>
                    <a:lnTo>
                      <a:pt x="6589" y="869"/>
                    </a:lnTo>
                    <a:lnTo>
                      <a:pt x="6432" y="752"/>
                    </a:lnTo>
                    <a:lnTo>
                      <a:pt x="6269" y="643"/>
                    </a:lnTo>
                    <a:lnTo>
                      <a:pt x="6102" y="540"/>
                    </a:lnTo>
                    <a:lnTo>
                      <a:pt x="5929" y="446"/>
                    </a:lnTo>
                    <a:lnTo>
                      <a:pt x="5750" y="360"/>
                    </a:lnTo>
                    <a:lnTo>
                      <a:pt x="5568" y="283"/>
                    </a:lnTo>
                    <a:lnTo>
                      <a:pt x="5381" y="214"/>
                    </a:lnTo>
                    <a:lnTo>
                      <a:pt x="5189" y="155"/>
                    </a:lnTo>
                    <a:lnTo>
                      <a:pt x="4994" y="105"/>
                    </a:lnTo>
                    <a:lnTo>
                      <a:pt x="4795" y="64"/>
                    </a:lnTo>
                    <a:lnTo>
                      <a:pt x="4593" y="33"/>
                    </a:lnTo>
                    <a:lnTo>
                      <a:pt x="4388" y="12"/>
                    </a:lnTo>
                    <a:lnTo>
                      <a:pt x="4180" y="1"/>
                    </a:lnTo>
                    <a:lnTo>
                      <a:pt x="4075" y="0"/>
                    </a:lnTo>
                    <a:lnTo>
                      <a:pt x="3969" y="1"/>
                    </a:lnTo>
                    <a:lnTo>
                      <a:pt x="3761" y="12"/>
                    </a:lnTo>
                    <a:lnTo>
                      <a:pt x="3556" y="33"/>
                    </a:lnTo>
                    <a:lnTo>
                      <a:pt x="3354" y="64"/>
                    </a:lnTo>
                    <a:lnTo>
                      <a:pt x="3155" y="105"/>
                    </a:lnTo>
                    <a:lnTo>
                      <a:pt x="2960" y="155"/>
                    </a:lnTo>
                    <a:lnTo>
                      <a:pt x="2769" y="214"/>
                    </a:lnTo>
                    <a:lnTo>
                      <a:pt x="2581" y="283"/>
                    </a:lnTo>
                    <a:lnTo>
                      <a:pt x="2399" y="360"/>
                    </a:lnTo>
                    <a:lnTo>
                      <a:pt x="2221" y="446"/>
                    </a:lnTo>
                    <a:lnTo>
                      <a:pt x="2048" y="540"/>
                    </a:lnTo>
                    <a:lnTo>
                      <a:pt x="1880" y="643"/>
                    </a:lnTo>
                    <a:lnTo>
                      <a:pt x="1717" y="752"/>
                    </a:lnTo>
                    <a:lnTo>
                      <a:pt x="1560" y="869"/>
                    </a:lnTo>
                    <a:lnTo>
                      <a:pt x="1409" y="994"/>
                    </a:lnTo>
                    <a:lnTo>
                      <a:pt x="1264" y="1125"/>
                    </a:lnTo>
                    <a:lnTo>
                      <a:pt x="1126" y="1264"/>
                    </a:lnTo>
                    <a:lnTo>
                      <a:pt x="995" y="1408"/>
                    </a:lnTo>
                    <a:lnTo>
                      <a:pt x="869" y="1559"/>
                    </a:lnTo>
                    <a:lnTo>
                      <a:pt x="753" y="1715"/>
                    </a:lnTo>
                    <a:lnTo>
                      <a:pt x="643" y="1878"/>
                    </a:lnTo>
                    <a:lnTo>
                      <a:pt x="540" y="2046"/>
                    </a:lnTo>
                    <a:lnTo>
                      <a:pt x="446" y="2220"/>
                    </a:lnTo>
                    <a:lnTo>
                      <a:pt x="360" y="2397"/>
                    </a:lnTo>
                    <a:lnTo>
                      <a:pt x="283" y="2579"/>
                    </a:lnTo>
                    <a:lnTo>
                      <a:pt x="214" y="2767"/>
                    </a:lnTo>
                    <a:lnTo>
                      <a:pt x="154" y="2957"/>
                    </a:lnTo>
                    <a:lnTo>
                      <a:pt x="104" y="3153"/>
                    </a:lnTo>
                    <a:lnTo>
                      <a:pt x="63" y="3351"/>
                    </a:lnTo>
                    <a:lnTo>
                      <a:pt x="32" y="3553"/>
                    </a:lnTo>
                    <a:lnTo>
                      <a:pt x="11" y="3757"/>
                    </a:lnTo>
                    <a:lnTo>
                      <a:pt x="1" y="3965"/>
                    </a:lnTo>
                    <a:lnTo>
                      <a:pt x="0" y="4071"/>
                    </a:lnTo>
                    <a:lnTo>
                      <a:pt x="1" y="4172"/>
                    </a:lnTo>
                    <a:lnTo>
                      <a:pt x="11" y="4373"/>
                    </a:lnTo>
                    <a:lnTo>
                      <a:pt x="29" y="4572"/>
                    </a:lnTo>
                    <a:lnTo>
                      <a:pt x="59" y="4770"/>
                    </a:lnTo>
                    <a:lnTo>
                      <a:pt x="97" y="4963"/>
                    </a:lnTo>
                    <a:lnTo>
                      <a:pt x="145" y="5155"/>
                    </a:lnTo>
                    <a:lnTo>
                      <a:pt x="202" y="5345"/>
                    </a:lnTo>
                    <a:lnTo>
                      <a:pt x="267" y="5529"/>
                    </a:lnTo>
                    <a:lnTo>
                      <a:pt x="343" y="5711"/>
                    </a:lnTo>
                    <a:lnTo>
                      <a:pt x="426" y="5890"/>
                    </a:lnTo>
                    <a:lnTo>
                      <a:pt x="520" y="6063"/>
                    </a:lnTo>
                    <a:lnTo>
                      <a:pt x="620" y="6233"/>
                    </a:lnTo>
                    <a:lnTo>
                      <a:pt x="730" y="6398"/>
                    </a:lnTo>
                    <a:lnTo>
                      <a:pt x="849" y="6558"/>
                    </a:lnTo>
                    <a:lnTo>
                      <a:pt x="975" y="6712"/>
                    </a:lnTo>
                    <a:lnTo>
                      <a:pt x="1109" y="6862"/>
                    </a:lnTo>
                    <a:lnTo>
                      <a:pt x="1180" y="6935"/>
                    </a:lnTo>
                    <a:lnTo>
                      <a:pt x="1180" y="693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F5D00C74-F313-40D0-8E6D-8A276228B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4398"/>
                <a:ext cx="1094" cy="942"/>
              </a:xfrm>
              <a:custGeom>
                <a:avLst/>
                <a:gdLst>
                  <a:gd name="T0" fmla="*/ 1421 w 8753"/>
                  <a:gd name="T1" fmla="*/ 7537 h 7537"/>
                  <a:gd name="T2" fmla="*/ 1377 w 8753"/>
                  <a:gd name="T3" fmla="*/ 7531 h 7537"/>
                  <a:gd name="T4" fmla="*/ 1325 w 8753"/>
                  <a:gd name="T5" fmla="*/ 7504 h 7537"/>
                  <a:gd name="T6" fmla="*/ 1236 w 8753"/>
                  <a:gd name="T7" fmla="*/ 7416 h 7537"/>
                  <a:gd name="T8" fmla="*/ 945 w 8753"/>
                  <a:gd name="T9" fmla="*/ 7086 h 7537"/>
                  <a:gd name="T10" fmla="*/ 691 w 8753"/>
                  <a:gd name="T11" fmla="*/ 6733 h 7537"/>
                  <a:gd name="T12" fmla="*/ 475 w 8753"/>
                  <a:gd name="T13" fmla="*/ 6359 h 7537"/>
                  <a:gd name="T14" fmla="*/ 299 w 8753"/>
                  <a:gd name="T15" fmla="*/ 5966 h 7537"/>
                  <a:gd name="T16" fmla="*/ 162 w 8753"/>
                  <a:gd name="T17" fmla="*/ 5557 h 7537"/>
                  <a:gd name="T18" fmla="*/ 66 w 8753"/>
                  <a:gd name="T19" fmla="*/ 5136 h 7537"/>
                  <a:gd name="T20" fmla="*/ 11 w 8753"/>
                  <a:gd name="T21" fmla="*/ 4703 h 7537"/>
                  <a:gd name="T22" fmla="*/ 0 w 8753"/>
                  <a:gd name="T23" fmla="*/ 4372 h 7537"/>
                  <a:gd name="T24" fmla="*/ 12 w 8753"/>
                  <a:gd name="T25" fmla="*/ 4036 h 7537"/>
                  <a:gd name="T26" fmla="*/ 68 w 8753"/>
                  <a:gd name="T27" fmla="*/ 3598 h 7537"/>
                  <a:gd name="T28" fmla="*/ 166 w 8753"/>
                  <a:gd name="T29" fmla="*/ 3176 h 7537"/>
                  <a:gd name="T30" fmla="*/ 304 w 8753"/>
                  <a:gd name="T31" fmla="*/ 2771 h 7537"/>
                  <a:gd name="T32" fmla="*/ 479 w 8753"/>
                  <a:gd name="T33" fmla="*/ 2383 h 7537"/>
                  <a:gd name="T34" fmla="*/ 690 w 8753"/>
                  <a:gd name="T35" fmla="*/ 2016 h 7537"/>
                  <a:gd name="T36" fmla="*/ 934 w 8753"/>
                  <a:gd name="T37" fmla="*/ 1674 h 7537"/>
                  <a:gd name="T38" fmla="*/ 1209 w 8753"/>
                  <a:gd name="T39" fmla="*/ 1357 h 7537"/>
                  <a:gd name="T40" fmla="*/ 1514 w 8753"/>
                  <a:gd name="T41" fmla="*/ 1067 h 7537"/>
                  <a:gd name="T42" fmla="*/ 1844 w 8753"/>
                  <a:gd name="T43" fmla="*/ 807 h 7537"/>
                  <a:gd name="T44" fmla="*/ 2199 w 8753"/>
                  <a:gd name="T45" fmla="*/ 580 h 7537"/>
                  <a:gd name="T46" fmla="*/ 2577 w 8753"/>
                  <a:gd name="T47" fmla="*/ 386 h 7537"/>
                  <a:gd name="T48" fmla="*/ 2975 w 8753"/>
                  <a:gd name="T49" fmla="*/ 230 h 7537"/>
                  <a:gd name="T50" fmla="*/ 3389 w 8753"/>
                  <a:gd name="T51" fmla="*/ 112 h 7537"/>
                  <a:gd name="T52" fmla="*/ 3820 w 8753"/>
                  <a:gd name="T53" fmla="*/ 35 h 7537"/>
                  <a:gd name="T54" fmla="*/ 4264 w 8753"/>
                  <a:gd name="T55" fmla="*/ 1 h 7537"/>
                  <a:gd name="T56" fmla="*/ 4490 w 8753"/>
                  <a:gd name="T57" fmla="*/ 1 h 7537"/>
                  <a:gd name="T58" fmla="*/ 4933 w 8753"/>
                  <a:gd name="T59" fmla="*/ 35 h 7537"/>
                  <a:gd name="T60" fmla="*/ 5364 w 8753"/>
                  <a:gd name="T61" fmla="*/ 112 h 7537"/>
                  <a:gd name="T62" fmla="*/ 5779 w 8753"/>
                  <a:gd name="T63" fmla="*/ 230 h 7537"/>
                  <a:gd name="T64" fmla="*/ 6176 w 8753"/>
                  <a:gd name="T65" fmla="*/ 386 h 7537"/>
                  <a:gd name="T66" fmla="*/ 6554 w 8753"/>
                  <a:gd name="T67" fmla="*/ 580 h 7537"/>
                  <a:gd name="T68" fmla="*/ 6909 w 8753"/>
                  <a:gd name="T69" fmla="*/ 807 h 7537"/>
                  <a:gd name="T70" fmla="*/ 7240 w 8753"/>
                  <a:gd name="T71" fmla="*/ 1067 h 7537"/>
                  <a:gd name="T72" fmla="*/ 7544 w 8753"/>
                  <a:gd name="T73" fmla="*/ 1357 h 7537"/>
                  <a:gd name="T74" fmla="*/ 7819 w 8753"/>
                  <a:gd name="T75" fmla="*/ 1674 h 7537"/>
                  <a:gd name="T76" fmla="*/ 8064 w 8753"/>
                  <a:gd name="T77" fmla="*/ 2016 h 7537"/>
                  <a:gd name="T78" fmla="*/ 8274 w 8753"/>
                  <a:gd name="T79" fmla="*/ 2383 h 7537"/>
                  <a:gd name="T80" fmla="*/ 8449 w 8753"/>
                  <a:gd name="T81" fmla="*/ 2771 h 7537"/>
                  <a:gd name="T82" fmla="*/ 8588 w 8753"/>
                  <a:gd name="T83" fmla="*/ 3176 h 7537"/>
                  <a:gd name="T84" fmla="*/ 8685 w 8753"/>
                  <a:gd name="T85" fmla="*/ 3598 h 7537"/>
                  <a:gd name="T86" fmla="*/ 8741 w 8753"/>
                  <a:gd name="T87" fmla="*/ 4036 h 7537"/>
                  <a:gd name="T88" fmla="*/ 8753 w 8753"/>
                  <a:gd name="T89" fmla="*/ 4372 h 7537"/>
                  <a:gd name="T90" fmla="*/ 8742 w 8753"/>
                  <a:gd name="T91" fmla="*/ 4703 h 7537"/>
                  <a:gd name="T92" fmla="*/ 8687 w 8753"/>
                  <a:gd name="T93" fmla="*/ 5136 h 7537"/>
                  <a:gd name="T94" fmla="*/ 8592 w 8753"/>
                  <a:gd name="T95" fmla="*/ 5557 h 7537"/>
                  <a:gd name="T96" fmla="*/ 8455 w 8753"/>
                  <a:gd name="T97" fmla="*/ 5966 h 7537"/>
                  <a:gd name="T98" fmla="*/ 8278 w 8753"/>
                  <a:gd name="T99" fmla="*/ 6359 h 7537"/>
                  <a:gd name="T100" fmla="*/ 8062 w 8753"/>
                  <a:gd name="T101" fmla="*/ 6733 h 7537"/>
                  <a:gd name="T102" fmla="*/ 7808 w 8753"/>
                  <a:gd name="T103" fmla="*/ 7086 h 7537"/>
                  <a:gd name="T104" fmla="*/ 7517 w 8753"/>
                  <a:gd name="T105" fmla="*/ 7416 h 7537"/>
                  <a:gd name="T106" fmla="*/ 7428 w 8753"/>
                  <a:gd name="T107" fmla="*/ 7504 h 7537"/>
                  <a:gd name="T108" fmla="*/ 7376 w 8753"/>
                  <a:gd name="T109" fmla="*/ 7531 h 7537"/>
                  <a:gd name="T110" fmla="*/ 7333 w 8753"/>
                  <a:gd name="T111" fmla="*/ 7537 h 7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53" h="7537">
                    <a:moveTo>
                      <a:pt x="7333" y="7537"/>
                    </a:moveTo>
                    <a:lnTo>
                      <a:pt x="1421" y="7537"/>
                    </a:lnTo>
                    <a:lnTo>
                      <a:pt x="1405" y="7537"/>
                    </a:lnTo>
                    <a:lnTo>
                      <a:pt x="1377" y="7531"/>
                    </a:lnTo>
                    <a:lnTo>
                      <a:pt x="1350" y="7521"/>
                    </a:lnTo>
                    <a:lnTo>
                      <a:pt x="1325" y="7504"/>
                    </a:lnTo>
                    <a:lnTo>
                      <a:pt x="1315" y="7494"/>
                    </a:lnTo>
                    <a:lnTo>
                      <a:pt x="1236" y="7416"/>
                    </a:lnTo>
                    <a:lnTo>
                      <a:pt x="1086" y="7254"/>
                    </a:lnTo>
                    <a:lnTo>
                      <a:pt x="945" y="7086"/>
                    </a:lnTo>
                    <a:lnTo>
                      <a:pt x="813" y="6912"/>
                    </a:lnTo>
                    <a:lnTo>
                      <a:pt x="691" y="6733"/>
                    </a:lnTo>
                    <a:lnTo>
                      <a:pt x="579" y="6548"/>
                    </a:lnTo>
                    <a:lnTo>
                      <a:pt x="475" y="6359"/>
                    </a:lnTo>
                    <a:lnTo>
                      <a:pt x="382" y="6165"/>
                    </a:lnTo>
                    <a:lnTo>
                      <a:pt x="299" y="5966"/>
                    </a:lnTo>
                    <a:lnTo>
                      <a:pt x="225" y="5764"/>
                    </a:lnTo>
                    <a:lnTo>
                      <a:pt x="162" y="5557"/>
                    </a:lnTo>
                    <a:lnTo>
                      <a:pt x="109" y="5348"/>
                    </a:lnTo>
                    <a:lnTo>
                      <a:pt x="66" y="5136"/>
                    </a:lnTo>
                    <a:lnTo>
                      <a:pt x="34" y="4920"/>
                    </a:lnTo>
                    <a:lnTo>
                      <a:pt x="11" y="4703"/>
                    </a:lnTo>
                    <a:lnTo>
                      <a:pt x="1" y="4483"/>
                    </a:lnTo>
                    <a:lnTo>
                      <a:pt x="0" y="4372"/>
                    </a:lnTo>
                    <a:lnTo>
                      <a:pt x="1" y="4259"/>
                    </a:lnTo>
                    <a:lnTo>
                      <a:pt x="12" y="4036"/>
                    </a:lnTo>
                    <a:lnTo>
                      <a:pt x="35" y="3816"/>
                    </a:lnTo>
                    <a:lnTo>
                      <a:pt x="68" y="3598"/>
                    </a:lnTo>
                    <a:lnTo>
                      <a:pt x="112" y="3385"/>
                    </a:lnTo>
                    <a:lnTo>
                      <a:pt x="166" y="3176"/>
                    </a:lnTo>
                    <a:lnTo>
                      <a:pt x="230" y="2971"/>
                    </a:lnTo>
                    <a:lnTo>
                      <a:pt x="304" y="2771"/>
                    </a:lnTo>
                    <a:lnTo>
                      <a:pt x="387" y="2574"/>
                    </a:lnTo>
                    <a:lnTo>
                      <a:pt x="479" y="2383"/>
                    </a:lnTo>
                    <a:lnTo>
                      <a:pt x="581" y="2197"/>
                    </a:lnTo>
                    <a:lnTo>
                      <a:pt x="690" y="2016"/>
                    </a:lnTo>
                    <a:lnTo>
                      <a:pt x="808" y="1842"/>
                    </a:lnTo>
                    <a:lnTo>
                      <a:pt x="934" y="1674"/>
                    </a:lnTo>
                    <a:lnTo>
                      <a:pt x="1068" y="1512"/>
                    </a:lnTo>
                    <a:lnTo>
                      <a:pt x="1209" y="1357"/>
                    </a:lnTo>
                    <a:lnTo>
                      <a:pt x="1358" y="1208"/>
                    </a:lnTo>
                    <a:lnTo>
                      <a:pt x="1514" y="1067"/>
                    </a:lnTo>
                    <a:lnTo>
                      <a:pt x="1676" y="933"/>
                    </a:lnTo>
                    <a:lnTo>
                      <a:pt x="1844" y="807"/>
                    </a:lnTo>
                    <a:lnTo>
                      <a:pt x="2019" y="690"/>
                    </a:lnTo>
                    <a:lnTo>
                      <a:pt x="2199" y="580"/>
                    </a:lnTo>
                    <a:lnTo>
                      <a:pt x="2386" y="478"/>
                    </a:lnTo>
                    <a:lnTo>
                      <a:pt x="2577" y="386"/>
                    </a:lnTo>
                    <a:lnTo>
                      <a:pt x="2774" y="303"/>
                    </a:lnTo>
                    <a:lnTo>
                      <a:pt x="2975" y="230"/>
                    </a:lnTo>
                    <a:lnTo>
                      <a:pt x="3180" y="166"/>
                    </a:lnTo>
                    <a:lnTo>
                      <a:pt x="3389" y="112"/>
                    </a:lnTo>
                    <a:lnTo>
                      <a:pt x="3603" y="68"/>
                    </a:lnTo>
                    <a:lnTo>
                      <a:pt x="3820" y="35"/>
                    </a:lnTo>
                    <a:lnTo>
                      <a:pt x="4041" y="12"/>
                    </a:lnTo>
                    <a:lnTo>
                      <a:pt x="4264" y="1"/>
                    </a:lnTo>
                    <a:lnTo>
                      <a:pt x="4377" y="0"/>
                    </a:lnTo>
                    <a:lnTo>
                      <a:pt x="4490" y="1"/>
                    </a:lnTo>
                    <a:lnTo>
                      <a:pt x="4713" y="12"/>
                    </a:lnTo>
                    <a:lnTo>
                      <a:pt x="4933" y="35"/>
                    </a:lnTo>
                    <a:lnTo>
                      <a:pt x="5150" y="68"/>
                    </a:lnTo>
                    <a:lnTo>
                      <a:pt x="5364" y="112"/>
                    </a:lnTo>
                    <a:lnTo>
                      <a:pt x="5574" y="166"/>
                    </a:lnTo>
                    <a:lnTo>
                      <a:pt x="5779" y="230"/>
                    </a:lnTo>
                    <a:lnTo>
                      <a:pt x="5980" y="303"/>
                    </a:lnTo>
                    <a:lnTo>
                      <a:pt x="6176" y="386"/>
                    </a:lnTo>
                    <a:lnTo>
                      <a:pt x="6368" y="478"/>
                    </a:lnTo>
                    <a:lnTo>
                      <a:pt x="6554" y="580"/>
                    </a:lnTo>
                    <a:lnTo>
                      <a:pt x="6734" y="690"/>
                    </a:lnTo>
                    <a:lnTo>
                      <a:pt x="6909" y="807"/>
                    </a:lnTo>
                    <a:lnTo>
                      <a:pt x="7077" y="933"/>
                    </a:lnTo>
                    <a:lnTo>
                      <a:pt x="7240" y="1067"/>
                    </a:lnTo>
                    <a:lnTo>
                      <a:pt x="7395" y="1208"/>
                    </a:lnTo>
                    <a:lnTo>
                      <a:pt x="7544" y="1357"/>
                    </a:lnTo>
                    <a:lnTo>
                      <a:pt x="7685" y="1512"/>
                    </a:lnTo>
                    <a:lnTo>
                      <a:pt x="7819" y="1674"/>
                    </a:lnTo>
                    <a:lnTo>
                      <a:pt x="7945" y="1842"/>
                    </a:lnTo>
                    <a:lnTo>
                      <a:pt x="8064" y="2016"/>
                    </a:lnTo>
                    <a:lnTo>
                      <a:pt x="8173" y="2197"/>
                    </a:lnTo>
                    <a:lnTo>
                      <a:pt x="8274" y="2383"/>
                    </a:lnTo>
                    <a:lnTo>
                      <a:pt x="8366" y="2574"/>
                    </a:lnTo>
                    <a:lnTo>
                      <a:pt x="8449" y="2771"/>
                    </a:lnTo>
                    <a:lnTo>
                      <a:pt x="8523" y="2971"/>
                    </a:lnTo>
                    <a:lnTo>
                      <a:pt x="8588" y="3176"/>
                    </a:lnTo>
                    <a:lnTo>
                      <a:pt x="8641" y="3385"/>
                    </a:lnTo>
                    <a:lnTo>
                      <a:pt x="8685" y="3598"/>
                    </a:lnTo>
                    <a:lnTo>
                      <a:pt x="8718" y="3816"/>
                    </a:lnTo>
                    <a:lnTo>
                      <a:pt x="8741" y="4036"/>
                    </a:lnTo>
                    <a:lnTo>
                      <a:pt x="8752" y="4259"/>
                    </a:lnTo>
                    <a:lnTo>
                      <a:pt x="8753" y="4372"/>
                    </a:lnTo>
                    <a:lnTo>
                      <a:pt x="8752" y="4483"/>
                    </a:lnTo>
                    <a:lnTo>
                      <a:pt x="8742" y="4703"/>
                    </a:lnTo>
                    <a:lnTo>
                      <a:pt x="8720" y="4920"/>
                    </a:lnTo>
                    <a:lnTo>
                      <a:pt x="8687" y="5136"/>
                    </a:lnTo>
                    <a:lnTo>
                      <a:pt x="8645" y="5348"/>
                    </a:lnTo>
                    <a:lnTo>
                      <a:pt x="8592" y="5557"/>
                    </a:lnTo>
                    <a:lnTo>
                      <a:pt x="8528" y="5764"/>
                    </a:lnTo>
                    <a:lnTo>
                      <a:pt x="8455" y="5966"/>
                    </a:lnTo>
                    <a:lnTo>
                      <a:pt x="8371" y="6165"/>
                    </a:lnTo>
                    <a:lnTo>
                      <a:pt x="8278" y="6359"/>
                    </a:lnTo>
                    <a:lnTo>
                      <a:pt x="8174" y="6548"/>
                    </a:lnTo>
                    <a:lnTo>
                      <a:pt x="8062" y="6733"/>
                    </a:lnTo>
                    <a:lnTo>
                      <a:pt x="7940" y="6912"/>
                    </a:lnTo>
                    <a:lnTo>
                      <a:pt x="7808" y="7086"/>
                    </a:lnTo>
                    <a:lnTo>
                      <a:pt x="7668" y="7254"/>
                    </a:lnTo>
                    <a:lnTo>
                      <a:pt x="7517" y="7416"/>
                    </a:lnTo>
                    <a:lnTo>
                      <a:pt x="7439" y="7494"/>
                    </a:lnTo>
                    <a:lnTo>
                      <a:pt x="7428" y="7504"/>
                    </a:lnTo>
                    <a:lnTo>
                      <a:pt x="7403" y="7521"/>
                    </a:lnTo>
                    <a:lnTo>
                      <a:pt x="7376" y="7531"/>
                    </a:lnTo>
                    <a:lnTo>
                      <a:pt x="7348" y="7537"/>
                    </a:lnTo>
                    <a:lnTo>
                      <a:pt x="7333" y="753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8A36E330-D3D6-4D8F-BA2C-8D767D890FC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95906">
                <a:off x="1364" y="4698"/>
                <a:ext cx="321" cy="320"/>
              </a:xfrm>
              <a:custGeom>
                <a:avLst/>
                <a:gdLst>
                  <a:gd name="T0" fmla="*/ 151 w 2564"/>
                  <a:gd name="T1" fmla="*/ 2562 h 2562"/>
                  <a:gd name="T2" fmla="*/ 136 w 2564"/>
                  <a:gd name="T3" fmla="*/ 2561 h 2562"/>
                  <a:gd name="T4" fmla="*/ 108 w 2564"/>
                  <a:gd name="T5" fmla="*/ 2556 h 2562"/>
                  <a:gd name="T6" fmla="*/ 80 w 2564"/>
                  <a:gd name="T7" fmla="*/ 2545 h 2562"/>
                  <a:gd name="T8" fmla="*/ 55 w 2564"/>
                  <a:gd name="T9" fmla="*/ 2528 h 2562"/>
                  <a:gd name="T10" fmla="*/ 44 w 2564"/>
                  <a:gd name="T11" fmla="*/ 2518 h 2562"/>
                  <a:gd name="T12" fmla="*/ 33 w 2564"/>
                  <a:gd name="T13" fmla="*/ 2507 h 2562"/>
                  <a:gd name="T14" fmla="*/ 16 w 2564"/>
                  <a:gd name="T15" fmla="*/ 2481 h 2562"/>
                  <a:gd name="T16" fmla="*/ 5 w 2564"/>
                  <a:gd name="T17" fmla="*/ 2455 h 2562"/>
                  <a:gd name="T18" fmla="*/ 0 w 2564"/>
                  <a:gd name="T19" fmla="*/ 2426 h 2562"/>
                  <a:gd name="T20" fmla="*/ 0 w 2564"/>
                  <a:gd name="T21" fmla="*/ 2396 h 2562"/>
                  <a:gd name="T22" fmla="*/ 5 w 2564"/>
                  <a:gd name="T23" fmla="*/ 2369 h 2562"/>
                  <a:gd name="T24" fmla="*/ 16 w 2564"/>
                  <a:gd name="T25" fmla="*/ 2341 h 2562"/>
                  <a:gd name="T26" fmla="*/ 33 w 2564"/>
                  <a:gd name="T27" fmla="*/ 2316 h 2562"/>
                  <a:gd name="T28" fmla="*/ 44 w 2564"/>
                  <a:gd name="T29" fmla="*/ 2305 h 2562"/>
                  <a:gd name="T30" fmla="*/ 2308 w 2564"/>
                  <a:gd name="T31" fmla="*/ 44 h 2562"/>
                  <a:gd name="T32" fmla="*/ 2319 w 2564"/>
                  <a:gd name="T33" fmla="*/ 33 h 2562"/>
                  <a:gd name="T34" fmla="*/ 2344 w 2564"/>
                  <a:gd name="T35" fmla="*/ 16 h 2562"/>
                  <a:gd name="T36" fmla="*/ 2372 w 2564"/>
                  <a:gd name="T37" fmla="*/ 5 h 2562"/>
                  <a:gd name="T38" fmla="*/ 2400 w 2564"/>
                  <a:gd name="T39" fmla="*/ 0 h 2562"/>
                  <a:gd name="T40" fmla="*/ 2429 w 2564"/>
                  <a:gd name="T41" fmla="*/ 0 h 2562"/>
                  <a:gd name="T42" fmla="*/ 2458 w 2564"/>
                  <a:gd name="T43" fmla="*/ 5 h 2562"/>
                  <a:gd name="T44" fmla="*/ 2484 w 2564"/>
                  <a:gd name="T45" fmla="*/ 16 h 2562"/>
                  <a:gd name="T46" fmla="*/ 2510 w 2564"/>
                  <a:gd name="T47" fmla="*/ 33 h 2562"/>
                  <a:gd name="T48" fmla="*/ 2521 w 2564"/>
                  <a:gd name="T49" fmla="*/ 44 h 2562"/>
                  <a:gd name="T50" fmla="*/ 2532 w 2564"/>
                  <a:gd name="T51" fmla="*/ 55 h 2562"/>
                  <a:gd name="T52" fmla="*/ 2548 w 2564"/>
                  <a:gd name="T53" fmla="*/ 80 h 2562"/>
                  <a:gd name="T54" fmla="*/ 2559 w 2564"/>
                  <a:gd name="T55" fmla="*/ 107 h 2562"/>
                  <a:gd name="T56" fmla="*/ 2564 w 2564"/>
                  <a:gd name="T57" fmla="*/ 136 h 2562"/>
                  <a:gd name="T58" fmla="*/ 2564 w 2564"/>
                  <a:gd name="T59" fmla="*/ 165 h 2562"/>
                  <a:gd name="T60" fmla="*/ 2559 w 2564"/>
                  <a:gd name="T61" fmla="*/ 193 h 2562"/>
                  <a:gd name="T62" fmla="*/ 2548 w 2564"/>
                  <a:gd name="T63" fmla="*/ 220 h 2562"/>
                  <a:gd name="T64" fmla="*/ 2532 w 2564"/>
                  <a:gd name="T65" fmla="*/ 246 h 2562"/>
                  <a:gd name="T66" fmla="*/ 2521 w 2564"/>
                  <a:gd name="T67" fmla="*/ 257 h 2562"/>
                  <a:gd name="T68" fmla="*/ 257 w 2564"/>
                  <a:gd name="T69" fmla="*/ 2518 h 2562"/>
                  <a:gd name="T70" fmla="*/ 246 w 2564"/>
                  <a:gd name="T71" fmla="*/ 2528 h 2562"/>
                  <a:gd name="T72" fmla="*/ 220 w 2564"/>
                  <a:gd name="T73" fmla="*/ 2545 h 2562"/>
                  <a:gd name="T74" fmla="*/ 194 w 2564"/>
                  <a:gd name="T75" fmla="*/ 2556 h 2562"/>
                  <a:gd name="T76" fmla="*/ 165 w 2564"/>
                  <a:gd name="T77" fmla="*/ 2561 h 2562"/>
                  <a:gd name="T78" fmla="*/ 151 w 2564"/>
                  <a:gd name="T79" fmla="*/ 2562 h 2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64" h="2562">
                    <a:moveTo>
                      <a:pt x="151" y="2562"/>
                    </a:moveTo>
                    <a:lnTo>
                      <a:pt x="136" y="2561"/>
                    </a:lnTo>
                    <a:lnTo>
                      <a:pt x="108" y="2556"/>
                    </a:lnTo>
                    <a:lnTo>
                      <a:pt x="80" y="2545"/>
                    </a:lnTo>
                    <a:lnTo>
                      <a:pt x="55" y="2528"/>
                    </a:lnTo>
                    <a:lnTo>
                      <a:pt x="44" y="2518"/>
                    </a:lnTo>
                    <a:lnTo>
                      <a:pt x="33" y="2507"/>
                    </a:lnTo>
                    <a:lnTo>
                      <a:pt x="16" y="2481"/>
                    </a:lnTo>
                    <a:lnTo>
                      <a:pt x="5" y="2455"/>
                    </a:lnTo>
                    <a:lnTo>
                      <a:pt x="0" y="2426"/>
                    </a:lnTo>
                    <a:lnTo>
                      <a:pt x="0" y="2396"/>
                    </a:lnTo>
                    <a:lnTo>
                      <a:pt x="5" y="2369"/>
                    </a:lnTo>
                    <a:lnTo>
                      <a:pt x="16" y="2341"/>
                    </a:lnTo>
                    <a:lnTo>
                      <a:pt x="33" y="2316"/>
                    </a:lnTo>
                    <a:lnTo>
                      <a:pt x="44" y="2305"/>
                    </a:lnTo>
                    <a:lnTo>
                      <a:pt x="2308" y="44"/>
                    </a:lnTo>
                    <a:lnTo>
                      <a:pt x="2319" y="33"/>
                    </a:lnTo>
                    <a:lnTo>
                      <a:pt x="2344" y="16"/>
                    </a:lnTo>
                    <a:lnTo>
                      <a:pt x="2372" y="5"/>
                    </a:lnTo>
                    <a:lnTo>
                      <a:pt x="2400" y="0"/>
                    </a:lnTo>
                    <a:lnTo>
                      <a:pt x="2429" y="0"/>
                    </a:lnTo>
                    <a:lnTo>
                      <a:pt x="2458" y="5"/>
                    </a:lnTo>
                    <a:lnTo>
                      <a:pt x="2484" y="16"/>
                    </a:lnTo>
                    <a:lnTo>
                      <a:pt x="2510" y="33"/>
                    </a:lnTo>
                    <a:lnTo>
                      <a:pt x="2521" y="44"/>
                    </a:lnTo>
                    <a:lnTo>
                      <a:pt x="2532" y="55"/>
                    </a:lnTo>
                    <a:lnTo>
                      <a:pt x="2548" y="80"/>
                    </a:lnTo>
                    <a:lnTo>
                      <a:pt x="2559" y="107"/>
                    </a:lnTo>
                    <a:lnTo>
                      <a:pt x="2564" y="136"/>
                    </a:lnTo>
                    <a:lnTo>
                      <a:pt x="2564" y="165"/>
                    </a:lnTo>
                    <a:lnTo>
                      <a:pt x="2559" y="193"/>
                    </a:lnTo>
                    <a:lnTo>
                      <a:pt x="2548" y="220"/>
                    </a:lnTo>
                    <a:lnTo>
                      <a:pt x="2532" y="246"/>
                    </a:lnTo>
                    <a:lnTo>
                      <a:pt x="2521" y="257"/>
                    </a:lnTo>
                    <a:lnTo>
                      <a:pt x="257" y="2518"/>
                    </a:lnTo>
                    <a:lnTo>
                      <a:pt x="246" y="2528"/>
                    </a:lnTo>
                    <a:lnTo>
                      <a:pt x="220" y="2545"/>
                    </a:lnTo>
                    <a:lnTo>
                      <a:pt x="194" y="2556"/>
                    </a:lnTo>
                    <a:lnTo>
                      <a:pt x="165" y="2561"/>
                    </a:lnTo>
                    <a:lnTo>
                      <a:pt x="151" y="25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10">
                <a:extLst>
                  <a:ext uri="{FF2B5EF4-FFF2-40B4-BE49-F238E27FC236}">
                    <a16:creationId xmlns:a16="http://schemas.microsoft.com/office/drawing/2014/main" id="{66C10E23-D219-4FF8-BE8C-21A005DC3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4888"/>
                <a:ext cx="114" cy="113"/>
              </a:xfrm>
              <a:custGeom>
                <a:avLst/>
                <a:gdLst>
                  <a:gd name="T0" fmla="*/ 453 w 905"/>
                  <a:gd name="T1" fmla="*/ 0 h 905"/>
                  <a:gd name="T2" fmla="*/ 499 w 905"/>
                  <a:gd name="T3" fmla="*/ 2 h 905"/>
                  <a:gd name="T4" fmla="*/ 587 w 905"/>
                  <a:gd name="T5" fmla="*/ 20 h 905"/>
                  <a:gd name="T6" fmla="*/ 668 w 905"/>
                  <a:gd name="T7" fmla="*/ 54 h 905"/>
                  <a:gd name="T8" fmla="*/ 741 w 905"/>
                  <a:gd name="T9" fmla="*/ 104 h 905"/>
                  <a:gd name="T10" fmla="*/ 803 w 905"/>
                  <a:gd name="T11" fmla="*/ 164 h 905"/>
                  <a:gd name="T12" fmla="*/ 851 w 905"/>
                  <a:gd name="T13" fmla="*/ 237 h 905"/>
                  <a:gd name="T14" fmla="*/ 886 w 905"/>
                  <a:gd name="T15" fmla="*/ 318 h 905"/>
                  <a:gd name="T16" fmla="*/ 904 w 905"/>
                  <a:gd name="T17" fmla="*/ 406 h 905"/>
                  <a:gd name="T18" fmla="*/ 905 w 905"/>
                  <a:gd name="T19" fmla="*/ 453 h 905"/>
                  <a:gd name="T20" fmla="*/ 904 w 905"/>
                  <a:gd name="T21" fmla="*/ 499 h 905"/>
                  <a:gd name="T22" fmla="*/ 886 w 905"/>
                  <a:gd name="T23" fmla="*/ 587 h 905"/>
                  <a:gd name="T24" fmla="*/ 851 w 905"/>
                  <a:gd name="T25" fmla="*/ 668 h 905"/>
                  <a:gd name="T26" fmla="*/ 803 w 905"/>
                  <a:gd name="T27" fmla="*/ 741 h 905"/>
                  <a:gd name="T28" fmla="*/ 741 w 905"/>
                  <a:gd name="T29" fmla="*/ 802 h 905"/>
                  <a:gd name="T30" fmla="*/ 668 w 905"/>
                  <a:gd name="T31" fmla="*/ 851 h 905"/>
                  <a:gd name="T32" fmla="*/ 587 w 905"/>
                  <a:gd name="T33" fmla="*/ 885 h 905"/>
                  <a:gd name="T34" fmla="*/ 499 w 905"/>
                  <a:gd name="T35" fmla="*/ 904 h 905"/>
                  <a:gd name="T36" fmla="*/ 453 w 905"/>
                  <a:gd name="T37" fmla="*/ 905 h 905"/>
                  <a:gd name="T38" fmla="*/ 406 w 905"/>
                  <a:gd name="T39" fmla="*/ 904 h 905"/>
                  <a:gd name="T40" fmla="*/ 318 w 905"/>
                  <a:gd name="T41" fmla="*/ 885 h 905"/>
                  <a:gd name="T42" fmla="*/ 237 w 905"/>
                  <a:gd name="T43" fmla="*/ 851 h 905"/>
                  <a:gd name="T44" fmla="*/ 164 w 905"/>
                  <a:gd name="T45" fmla="*/ 802 h 905"/>
                  <a:gd name="T46" fmla="*/ 103 w 905"/>
                  <a:gd name="T47" fmla="*/ 741 h 905"/>
                  <a:gd name="T48" fmla="*/ 54 w 905"/>
                  <a:gd name="T49" fmla="*/ 668 h 905"/>
                  <a:gd name="T50" fmla="*/ 19 w 905"/>
                  <a:gd name="T51" fmla="*/ 587 h 905"/>
                  <a:gd name="T52" fmla="*/ 2 w 905"/>
                  <a:gd name="T53" fmla="*/ 499 h 905"/>
                  <a:gd name="T54" fmla="*/ 0 w 905"/>
                  <a:gd name="T55" fmla="*/ 453 h 905"/>
                  <a:gd name="T56" fmla="*/ 2 w 905"/>
                  <a:gd name="T57" fmla="*/ 406 h 905"/>
                  <a:gd name="T58" fmla="*/ 19 w 905"/>
                  <a:gd name="T59" fmla="*/ 318 h 905"/>
                  <a:gd name="T60" fmla="*/ 54 w 905"/>
                  <a:gd name="T61" fmla="*/ 237 h 905"/>
                  <a:gd name="T62" fmla="*/ 103 w 905"/>
                  <a:gd name="T63" fmla="*/ 164 h 905"/>
                  <a:gd name="T64" fmla="*/ 164 w 905"/>
                  <a:gd name="T65" fmla="*/ 104 h 905"/>
                  <a:gd name="T66" fmla="*/ 237 w 905"/>
                  <a:gd name="T67" fmla="*/ 54 h 905"/>
                  <a:gd name="T68" fmla="*/ 318 w 905"/>
                  <a:gd name="T69" fmla="*/ 20 h 905"/>
                  <a:gd name="T70" fmla="*/ 406 w 905"/>
                  <a:gd name="T71" fmla="*/ 2 h 905"/>
                  <a:gd name="T72" fmla="*/ 453 w 905"/>
                  <a:gd name="T73" fmla="*/ 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05" h="905">
                    <a:moveTo>
                      <a:pt x="453" y="0"/>
                    </a:moveTo>
                    <a:lnTo>
                      <a:pt x="499" y="2"/>
                    </a:lnTo>
                    <a:lnTo>
                      <a:pt x="587" y="20"/>
                    </a:lnTo>
                    <a:lnTo>
                      <a:pt x="668" y="54"/>
                    </a:lnTo>
                    <a:lnTo>
                      <a:pt x="741" y="104"/>
                    </a:lnTo>
                    <a:lnTo>
                      <a:pt x="803" y="164"/>
                    </a:lnTo>
                    <a:lnTo>
                      <a:pt x="851" y="237"/>
                    </a:lnTo>
                    <a:lnTo>
                      <a:pt x="886" y="318"/>
                    </a:lnTo>
                    <a:lnTo>
                      <a:pt x="904" y="406"/>
                    </a:lnTo>
                    <a:lnTo>
                      <a:pt x="905" y="453"/>
                    </a:lnTo>
                    <a:lnTo>
                      <a:pt x="904" y="499"/>
                    </a:lnTo>
                    <a:lnTo>
                      <a:pt x="886" y="587"/>
                    </a:lnTo>
                    <a:lnTo>
                      <a:pt x="851" y="668"/>
                    </a:lnTo>
                    <a:lnTo>
                      <a:pt x="803" y="741"/>
                    </a:lnTo>
                    <a:lnTo>
                      <a:pt x="741" y="802"/>
                    </a:lnTo>
                    <a:lnTo>
                      <a:pt x="668" y="851"/>
                    </a:lnTo>
                    <a:lnTo>
                      <a:pt x="587" y="885"/>
                    </a:lnTo>
                    <a:lnTo>
                      <a:pt x="499" y="904"/>
                    </a:lnTo>
                    <a:lnTo>
                      <a:pt x="453" y="905"/>
                    </a:lnTo>
                    <a:lnTo>
                      <a:pt x="406" y="904"/>
                    </a:lnTo>
                    <a:lnTo>
                      <a:pt x="318" y="885"/>
                    </a:lnTo>
                    <a:lnTo>
                      <a:pt x="237" y="851"/>
                    </a:lnTo>
                    <a:lnTo>
                      <a:pt x="164" y="802"/>
                    </a:lnTo>
                    <a:lnTo>
                      <a:pt x="103" y="741"/>
                    </a:lnTo>
                    <a:lnTo>
                      <a:pt x="54" y="668"/>
                    </a:lnTo>
                    <a:lnTo>
                      <a:pt x="19" y="587"/>
                    </a:lnTo>
                    <a:lnTo>
                      <a:pt x="2" y="499"/>
                    </a:lnTo>
                    <a:lnTo>
                      <a:pt x="0" y="453"/>
                    </a:lnTo>
                    <a:lnTo>
                      <a:pt x="2" y="406"/>
                    </a:lnTo>
                    <a:lnTo>
                      <a:pt x="19" y="318"/>
                    </a:lnTo>
                    <a:lnTo>
                      <a:pt x="54" y="237"/>
                    </a:lnTo>
                    <a:lnTo>
                      <a:pt x="103" y="164"/>
                    </a:lnTo>
                    <a:lnTo>
                      <a:pt x="164" y="104"/>
                    </a:lnTo>
                    <a:lnTo>
                      <a:pt x="237" y="54"/>
                    </a:lnTo>
                    <a:lnTo>
                      <a:pt x="318" y="20"/>
                    </a:lnTo>
                    <a:lnTo>
                      <a:pt x="406" y="2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464B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0DBA18B3-4C2C-4581-9AF7-BD71D20E7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" y="4926"/>
                <a:ext cx="94" cy="37"/>
              </a:xfrm>
              <a:custGeom>
                <a:avLst/>
                <a:gdLst>
                  <a:gd name="T0" fmla="*/ 603 w 754"/>
                  <a:gd name="T1" fmla="*/ 302 h 302"/>
                  <a:gd name="T2" fmla="*/ 151 w 754"/>
                  <a:gd name="T3" fmla="*/ 302 h 302"/>
                  <a:gd name="T4" fmla="*/ 136 w 754"/>
                  <a:gd name="T5" fmla="*/ 301 h 302"/>
                  <a:gd name="T6" fmla="*/ 106 w 754"/>
                  <a:gd name="T7" fmla="*/ 294 h 302"/>
                  <a:gd name="T8" fmla="*/ 78 w 754"/>
                  <a:gd name="T9" fmla="*/ 283 h 302"/>
                  <a:gd name="T10" fmla="*/ 55 w 754"/>
                  <a:gd name="T11" fmla="*/ 267 h 302"/>
                  <a:gd name="T12" fmla="*/ 34 w 754"/>
                  <a:gd name="T13" fmla="*/ 246 h 302"/>
                  <a:gd name="T14" fmla="*/ 18 w 754"/>
                  <a:gd name="T15" fmla="*/ 223 h 302"/>
                  <a:gd name="T16" fmla="*/ 6 w 754"/>
                  <a:gd name="T17" fmla="*/ 196 h 302"/>
                  <a:gd name="T18" fmla="*/ 0 w 754"/>
                  <a:gd name="T19" fmla="*/ 166 h 302"/>
                  <a:gd name="T20" fmla="*/ 0 w 754"/>
                  <a:gd name="T21" fmla="*/ 151 h 302"/>
                  <a:gd name="T22" fmla="*/ 0 w 754"/>
                  <a:gd name="T23" fmla="*/ 136 h 302"/>
                  <a:gd name="T24" fmla="*/ 6 w 754"/>
                  <a:gd name="T25" fmla="*/ 106 h 302"/>
                  <a:gd name="T26" fmla="*/ 18 w 754"/>
                  <a:gd name="T27" fmla="*/ 78 h 302"/>
                  <a:gd name="T28" fmla="*/ 34 w 754"/>
                  <a:gd name="T29" fmla="*/ 55 h 302"/>
                  <a:gd name="T30" fmla="*/ 55 w 754"/>
                  <a:gd name="T31" fmla="*/ 34 h 302"/>
                  <a:gd name="T32" fmla="*/ 78 w 754"/>
                  <a:gd name="T33" fmla="*/ 18 h 302"/>
                  <a:gd name="T34" fmla="*/ 106 w 754"/>
                  <a:gd name="T35" fmla="*/ 7 h 302"/>
                  <a:gd name="T36" fmla="*/ 136 w 754"/>
                  <a:gd name="T37" fmla="*/ 0 h 302"/>
                  <a:gd name="T38" fmla="*/ 151 w 754"/>
                  <a:gd name="T39" fmla="*/ 0 h 302"/>
                  <a:gd name="T40" fmla="*/ 603 w 754"/>
                  <a:gd name="T41" fmla="*/ 0 h 302"/>
                  <a:gd name="T42" fmla="*/ 619 w 754"/>
                  <a:gd name="T43" fmla="*/ 0 h 302"/>
                  <a:gd name="T44" fmla="*/ 648 w 754"/>
                  <a:gd name="T45" fmla="*/ 7 h 302"/>
                  <a:gd name="T46" fmla="*/ 675 w 754"/>
                  <a:gd name="T47" fmla="*/ 18 h 302"/>
                  <a:gd name="T48" fmla="*/ 700 w 754"/>
                  <a:gd name="T49" fmla="*/ 34 h 302"/>
                  <a:gd name="T50" fmla="*/ 720 w 754"/>
                  <a:gd name="T51" fmla="*/ 55 h 302"/>
                  <a:gd name="T52" fmla="*/ 737 w 754"/>
                  <a:gd name="T53" fmla="*/ 78 h 302"/>
                  <a:gd name="T54" fmla="*/ 748 w 754"/>
                  <a:gd name="T55" fmla="*/ 106 h 302"/>
                  <a:gd name="T56" fmla="*/ 754 w 754"/>
                  <a:gd name="T57" fmla="*/ 136 h 302"/>
                  <a:gd name="T58" fmla="*/ 754 w 754"/>
                  <a:gd name="T59" fmla="*/ 151 h 302"/>
                  <a:gd name="T60" fmla="*/ 754 w 754"/>
                  <a:gd name="T61" fmla="*/ 166 h 302"/>
                  <a:gd name="T62" fmla="*/ 748 w 754"/>
                  <a:gd name="T63" fmla="*/ 196 h 302"/>
                  <a:gd name="T64" fmla="*/ 737 w 754"/>
                  <a:gd name="T65" fmla="*/ 223 h 302"/>
                  <a:gd name="T66" fmla="*/ 720 w 754"/>
                  <a:gd name="T67" fmla="*/ 246 h 302"/>
                  <a:gd name="T68" fmla="*/ 700 w 754"/>
                  <a:gd name="T69" fmla="*/ 267 h 302"/>
                  <a:gd name="T70" fmla="*/ 675 w 754"/>
                  <a:gd name="T71" fmla="*/ 283 h 302"/>
                  <a:gd name="T72" fmla="*/ 648 w 754"/>
                  <a:gd name="T73" fmla="*/ 294 h 302"/>
                  <a:gd name="T74" fmla="*/ 619 w 754"/>
                  <a:gd name="T75" fmla="*/ 301 h 302"/>
                  <a:gd name="T76" fmla="*/ 603 w 754"/>
                  <a:gd name="T77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54" h="302">
                    <a:moveTo>
                      <a:pt x="603" y="302"/>
                    </a:moveTo>
                    <a:lnTo>
                      <a:pt x="151" y="302"/>
                    </a:lnTo>
                    <a:lnTo>
                      <a:pt x="136" y="301"/>
                    </a:lnTo>
                    <a:lnTo>
                      <a:pt x="106" y="294"/>
                    </a:lnTo>
                    <a:lnTo>
                      <a:pt x="78" y="283"/>
                    </a:lnTo>
                    <a:lnTo>
                      <a:pt x="55" y="267"/>
                    </a:lnTo>
                    <a:lnTo>
                      <a:pt x="34" y="246"/>
                    </a:lnTo>
                    <a:lnTo>
                      <a:pt x="18" y="223"/>
                    </a:lnTo>
                    <a:lnTo>
                      <a:pt x="6" y="196"/>
                    </a:lnTo>
                    <a:lnTo>
                      <a:pt x="0" y="166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603" y="0"/>
                    </a:lnTo>
                    <a:lnTo>
                      <a:pt x="619" y="0"/>
                    </a:lnTo>
                    <a:lnTo>
                      <a:pt x="648" y="7"/>
                    </a:lnTo>
                    <a:lnTo>
                      <a:pt x="675" y="18"/>
                    </a:lnTo>
                    <a:lnTo>
                      <a:pt x="700" y="34"/>
                    </a:lnTo>
                    <a:lnTo>
                      <a:pt x="720" y="55"/>
                    </a:lnTo>
                    <a:lnTo>
                      <a:pt x="737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4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7" y="223"/>
                    </a:lnTo>
                    <a:lnTo>
                      <a:pt x="720" y="246"/>
                    </a:lnTo>
                    <a:lnTo>
                      <a:pt x="700" y="267"/>
                    </a:lnTo>
                    <a:lnTo>
                      <a:pt x="675" y="283"/>
                    </a:lnTo>
                    <a:lnTo>
                      <a:pt x="648" y="294"/>
                    </a:lnTo>
                    <a:lnTo>
                      <a:pt x="619" y="301"/>
                    </a:lnTo>
                    <a:lnTo>
                      <a:pt x="603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7FC3FD04-C5E8-426D-BA65-6FE049A29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4" y="4926"/>
                <a:ext cx="95" cy="37"/>
              </a:xfrm>
              <a:custGeom>
                <a:avLst/>
                <a:gdLst>
                  <a:gd name="T0" fmla="*/ 604 w 755"/>
                  <a:gd name="T1" fmla="*/ 302 h 302"/>
                  <a:gd name="T2" fmla="*/ 151 w 755"/>
                  <a:gd name="T3" fmla="*/ 302 h 302"/>
                  <a:gd name="T4" fmla="*/ 135 w 755"/>
                  <a:gd name="T5" fmla="*/ 301 h 302"/>
                  <a:gd name="T6" fmla="*/ 106 w 755"/>
                  <a:gd name="T7" fmla="*/ 294 h 302"/>
                  <a:gd name="T8" fmla="*/ 79 w 755"/>
                  <a:gd name="T9" fmla="*/ 283 h 302"/>
                  <a:gd name="T10" fmla="*/ 55 w 755"/>
                  <a:gd name="T11" fmla="*/ 267 h 302"/>
                  <a:gd name="T12" fmla="*/ 35 w 755"/>
                  <a:gd name="T13" fmla="*/ 246 h 302"/>
                  <a:gd name="T14" fmla="*/ 18 w 755"/>
                  <a:gd name="T15" fmla="*/ 223 h 302"/>
                  <a:gd name="T16" fmla="*/ 7 w 755"/>
                  <a:gd name="T17" fmla="*/ 196 h 302"/>
                  <a:gd name="T18" fmla="*/ 1 w 755"/>
                  <a:gd name="T19" fmla="*/ 166 h 302"/>
                  <a:gd name="T20" fmla="*/ 0 w 755"/>
                  <a:gd name="T21" fmla="*/ 151 h 302"/>
                  <a:gd name="T22" fmla="*/ 1 w 755"/>
                  <a:gd name="T23" fmla="*/ 136 h 302"/>
                  <a:gd name="T24" fmla="*/ 7 w 755"/>
                  <a:gd name="T25" fmla="*/ 106 h 302"/>
                  <a:gd name="T26" fmla="*/ 18 w 755"/>
                  <a:gd name="T27" fmla="*/ 78 h 302"/>
                  <a:gd name="T28" fmla="*/ 35 w 755"/>
                  <a:gd name="T29" fmla="*/ 55 h 302"/>
                  <a:gd name="T30" fmla="*/ 55 w 755"/>
                  <a:gd name="T31" fmla="*/ 34 h 302"/>
                  <a:gd name="T32" fmla="*/ 79 w 755"/>
                  <a:gd name="T33" fmla="*/ 18 h 302"/>
                  <a:gd name="T34" fmla="*/ 106 w 755"/>
                  <a:gd name="T35" fmla="*/ 7 h 302"/>
                  <a:gd name="T36" fmla="*/ 135 w 755"/>
                  <a:gd name="T37" fmla="*/ 0 h 302"/>
                  <a:gd name="T38" fmla="*/ 151 w 755"/>
                  <a:gd name="T39" fmla="*/ 0 h 302"/>
                  <a:gd name="T40" fmla="*/ 604 w 755"/>
                  <a:gd name="T41" fmla="*/ 0 h 302"/>
                  <a:gd name="T42" fmla="*/ 619 w 755"/>
                  <a:gd name="T43" fmla="*/ 0 h 302"/>
                  <a:gd name="T44" fmla="*/ 649 w 755"/>
                  <a:gd name="T45" fmla="*/ 7 h 302"/>
                  <a:gd name="T46" fmla="*/ 676 w 755"/>
                  <a:gd name="T47" fmla="*/ 18 h 302"/>
                  <a:gd name="T48" fmla="*/ 699 w 755"/>
                  <a:gd name="T49" fmla="*/ 34 h 302"/>
                  <a:gd name="T50" fmla="*/ 720 w 755"/>
                  <a:gd name="T51" fmla="*/ 55 h 302"/>
                  <a:gd name="T52" fmla="*/ 736 w 755"/>
                  <a:gd name="T53" fmla="*/ 78 h 302"/>
                  <a:gd name="T54" fmla="*/ 748 w 755"/>
                  <a:gd name="T55" fmla="*/ 106 h 302"/>
                  <a:gd name="T56" fmla="*/ 754 w 755"/>
                  <a:gd name="T57" fmla="*/ 136 h 302"/>
                  <a:gd name="T58" fmla="*/ 755 w 755"/>
                  <a:gd name="T59" fmla="*/ 151 h 302"/>
                  <a:gd name="T60" fmla="*/ 754 w 755"/>
                  <a:gd name="T61" fmla="*/ 166 h 302"/>
                  <a:gd name="T62" fmla="*/ 748 w 755"/>
                  <a:gd name="T63" fmla="*/ 196 h 302"/>
                  <a:gd name="T64" fmla="*/ 736 w 755"/>
                  <a:gd name="T65" fmla="*/ 223 h 302"/>
                  <a:gd name="T66" fmla="*/ 720 w 755"/>
                  <a:gd name="T67" fmla="*/ 246 h 302"/>
                  <a:gd name="T68" fmla="*/ 699 w 755"/>
                  <a:gd name="T69" fmla="*/ 267 h 302"/>
                  <a:gd name="T70" fmla="*/ 676 w 755"/>
                  <a:gd name="T71" fmla="*/ 283 h 302"/>
                  <a:gd name="T72" fmla="*/ 649 w 755"/>
                  <a:gd name="T73" fmla="*/ 294 h 302"/>
                  <a:gd name="T74" fmla="*/ 619 w 755"/>
                  <a:gd name="T75" fmla="*/ 301 h 302"/>
                  <a:gd name="T76" fmla="*/ 604 w 755"/>
                  <a:gd name="T77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55" h="302">
                    <a:moveTo>
                      <a:pt x="604" y="302"/>
                    </a:moveTo>
                    <a:lnTo>
                      <a:pt x="151" y="302"/>
                    </a:lnTo>
                    <a:lnTo>
                      <a:pt x="135" y="301"/>
                    </a:lnTo>
                    <a:lnTo>
                      <a:pt x="106" y="294"/>
                    </a:lnTo>
                    <a:lnTo>
                      <a:pt x="79" y="283"/>
                    </a:lnTo>
                    <a:lnTo>
                      <a:pt x="55" y="267"/>
                    </a:lnTo>
                    <a:lnTo>
                      <a:pt x="35" y="246"/>
                    </a:lnTo>
                    <a:lnTo>
                      <a:pt x="18" y="223"/>
                    </a:lnTo>
                    <a:lnTo>
                      <a:pt x="7" y="196"/>
                    </a:lnTo>
                    <a:lnTo>
                      <a:pt x="1" y="166"/>
                    </a:lnTo>
                    <a:lnTo>
                      <a:pt x="0" y="151"/>
                    </a:lnTo>
                    <a:lnTo>
                      <a:pt x="1" y="136"/>
                    </a:lnTo>
                    <a:lnTo>
                      <a:pt x="7" y="106"/>
                    </a:lnTo>
                    <a:lnTo>
                      <a:pt x="18" y="78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7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604" y="0"/>
                    </a:lnTo>
                    <a:lnTo>
                      <a:pt x="619" y="0"/>
                    </a:lnTo>
                    <a:lnTo>
                      <a:pt x="649" y="7"/>
                    </a:lnTo>
                    <a:lnTo>
                      <a:pt x="676" y="18"/>
                    </a:lnTo>
                    <a:lnTo>
                      <a:pt x="699" y="34"/>
                    </a:lnTo>
                    <a:lnTo>
                      <a:pt x="720" y="55"/>
                    </a:lnTo>
                    <a:lnTo>
                      <a:pt x="736" y="78"/>
                    </a:lnTo>
                    <a:lnTo>
                      <a:pt x="748" y="106"/>
                    </a:lnTo>
                    <a:lnTo>
                      <a:pt x="754" y="136"/>
                    </a:lnTo>
                    <a:lnTo>
                      <a:pt x="755" y="151"/>
                    </a:lnTo>
                    <a:lnTo>
                      <a:pt x="754" y="166"/>
                    </a:lnTo>
                    <a:lnTo>
                      <a:pt x="748" y="196"/>
                    </a:lnTo>
                    <a:lnTo>
                      <a:pt x="736" y="223"/>
                    </a:lnTo>
                    <a:lnTo>
                      <a:pt x="720" y="246"/>
                    </a:lnTo>
                    <a:lnTo>
                      <a:pt x="699" y="267"/>
                    </a:lnTo>
                    <a:lnTo>
                      <a:pt x="676" y="283"/>
                    </a:lnTo>
                    <a:lnTo>
                      <a:pt x="649" y="294"/>
                    </a:lnTo>
                    <a:lnTo>
                      <a:pt x="619" y="301"/>
                    </a:lnTo>
                    <a:lnTo>
                      <a:pt x="604" y="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13">
                <a:extLst>
                  <a:ext uri="{FF2B5EF4-FFF2-40B4-BE49-F238E27FC236}">
                    <a16:creationId xmlns:a16="http://schemas.microsoft.com/office/drawing/2014/main" id="{60BB8D7A-EBC2-4B9D-92E8-63F81AC34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" y="4473"/>
                <a:ext cx="38" cy="95"/>
              </a:xfrm>
              <a:custGeom>
                <a:avLst/>
                <a:gdLst>
                  <a:gd name="T0" fmla="*/ 151 w 302"/>
                  <a:gd name="T1" fmla="*/ 754 h 754"/>
                  <a:gd name="T2" fmla="*/ 136 w 302"/>
                  <a:gd name="T3" fmla="*/ 754 h 754"/>
                  <a:gd name="T4" fmla="*/ 106 w 302"/>
                  <a:gd name="T5" fmla="*/ 747 h 754"/>
                  <a:gd name="T6" fmla="*/ 78 w 302"/>
                  <a:gd name="T7" fmla="*/ 736 h 754"/>
                  <a:gd name="T8" fmla="*/ 55 w 302"/>
                  <a:gd name="T9" fmla="*/ 720 h 754"/>
                  <a:gd name="T10" fmla="*/ 34 w 302"/>
                  <a:gd name="T11" fmla="*/ 699 h 754"/>
                  <a:gd name="T12" fmla="*/ 18 w 302"/>
                  <a:gd name="T13" fmla="*/ 675 h 754"/>
                  <a:gd name="T14" fmla="*/ 6 w 302"/>
                  <a:gd name="T15" fmla="*/ 648 h 754"/>
                  <a:gd name="T16" fmla="*/ 0 w 302"/>
                  <a:gd name="T17" fmla="*/ 618 h 754"/>
                  <a:gd name="T18" fmla="*/ 0 w 302"/>
                  <a:gd name="T19" fmla="*/ 603 h 754"/>
                  <a:gd name="T20" fmla="*/ 0 w 302"/>
                  <a:gd name="T21" fmla="*/ 151 h 754"/>
                  <a:gd name="T22" fmla="*/ 0 w 302"/>
                  <a:gd name="T23" fmla="*/ 136 h 754"/>
                  <a:gd name="T24" fmla="*/ 6 w 302"/>
                  <a:gd name="T25" fmla="*/ 106 h 754"/>
                  <a:gd name="T26" fmla="*/ 18 w 302"/>
                  <a:gd name="T27" fmla="*/ 78 h 754"/>
                  <a:gd name="T28" fmla="*/ 34 w 302"/>
                  <a:gd name="T29" fmla="*/ 55 h 754"/>
                  <a:gd name="T30" fmla="*/ 55 w 302"/>
                  <a:gd name="T31" fmla="*/ 34 h 754"/>
                  <a:gd name="T32" fmla="*/ 78 w 302"/>
                  <a:gd name="T33" fmla="*/ 18 h 754"/>
                  <a:gd name="T34" fmla="*/ 106 w 302"/>
                  <a:gd name="T35" fmla="*/ 7 h 754"/>
                  <a:gd name="T36" fmla="*/ 136 w 302"/>
                  <a:gd name="T37" fmla="*/ 0 h 754"/>
                  <a:gd name="T38" fmla="*/ 151 w 302"/>
                  <a:gd name="T39" fmla="*/ 0 h 754"/>
                  <a:gd name="T40" fmla="*/ 166 w 302"/>
                  <a:gd name="T41" fmla="*/ 0 h 754"/>
                  <a:gd name="T42" fmla="*/ 196 w 302"/>
                  <a:gd name="T43" fmla="*/ 7 h 754"/>
                  <a:gd name="T44" fmla="*/ 223 w 302"/>
                  <a:gd name="T45" fmla="*/ 18 h 754"/>
                  <a:gd name="T46" fmla="*/ 246 w 302"/>
                  <a:gd name="T47" fmla="*/ 34 h 754"/>
                  <a:gd name="T48" fmla="*/ 267 w 302"/>
                  <a:gd name="T49" fmla="*/ 55 h 754"/>
                  <a:gd name="T50" fmla="*/ 283 w 302"/>
                  <a:gd name="T51" fmla="*/ 78 h 754"/>
                  <a:gd name="T52" fmla="*/ 295 w 302"/>
                  <a:gd name="T53" fmla="*/ 106 h 754"/>
                  <a:gd name="T54" fmla="*/ 301 w 302"/>
                  <a:gd name="T55" fmla="*/ 136 h 754"/>
                  <a:gd name="T56" fmla="*/ 302 w 302"/>
                  <a:gd name="T57" fmla="*/ 151 h 754"/>
                  <a:gd name="T58" fmla="*/ 302 w 302"/>
                  <a:gd name="T59" fmla="*/ 603 h 754"/>
                  <a:gd name="T60" fmla="*/ 301 w 302"/>
                  <a:gd name="T61" fmla="*/ 618 h 754"/>
                  <a:gd name="T62" fmla="*/ 295 w 302"/>
                  <a:gd name="T63" fmla="*/ 648 h 754"/>
                  <a:gd name="T64" fmla="*/ 283 w 302"/>
                  <a:gd name="T65" fmla="*/ 675 h 754"/>
                  <a:gd name="T66" fmla="*/ 267 w 302"/>
                  <a:gd name="T67" fmla="*/ 699 h 754"/>
                  <a:gd name="T68" fmla="*/ 246 w 302"/>
                  <a:gd name="T69" fmla="*/ 720 h 754"/>
                  <a:gd name="T70" fmla="*/ 223 w 302"/>
                  <a:gd name="T71" fmla="*/ 736 h 754"/>
                  <a:gd name="T72" fmla="*/ 196 w 302"/>
                  <a:gd name="T73" fmla="*/ 747 h 754"/>
                  <a:gd name="T74" fmla="*/ 166 w 302"/>
                  <a:gd name="T75" fmla="*/ 754 h 754"/>
                  <a:gd name="T76" fmla="*/ 151 w 302"/>
                  <a:gd name="T77" fmla="*/ 754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02" h="754">
                    <a:moveTo>
                      <a:pt x="151" y="754"/>
                    </a:moveTo>
                    <a:lnTo>
                      <a:pt x="136" y="754"/>
                    </a:lnTo>
                    <a:lnTo>
                      <a:pt x="106" y="747"/>
                    </a:lnTo>
                    <a:lnTo>
                      <a:pt x="78" y="736"/>
                    </a:lnTo>
                    <a:lnTo>
                      <a:pt x="55" y="720"/>
                    </a:lnTo>
                    <a:lnTo>
                      <a:pt x="34" y="699"/>
                    </a:lnTo>
                    <a:lnTo>
                      <a:pt x="18" y="675"/>
                    </a:lnTo>
                    <a:lnTo>
                      <a:pt x="6" y="648"/>
                    </a:lnTo>
                    <a:lnTo>
                      <a:pt x="0" y="618"/>
                    </a:lnTo>
                    <a:lnTo>
                      <a:pt x="0" y="603"/>
                    </a:lnTo>
                    <a:lnTo>
                      <a:pt x="0" y="151"/>
                    </a:lnTo>
                    <a:lnTo>
                      <a:pt x="0" y="136"/>
                    </a:lnTo>
                    <a:lnTo>
                      <a:pt x="6" y="106"/>
                    </a:lnTo>
                    <a:lnTo>
                      <a:pt x="18" y="78"/>
                    </a:lnTo>
                    <a:lnTo>
                      <a:pt x="34" y="55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7"/>
                    </a:lnTo>
                    <a:lnTo>
                      <a:pt x="136" y="0"/>
                    </a:lnTo>
                    <a:lnTo>
                      <a:pt x="151" y="0"/>
                    </a:lnTo>
                    <a:lnTo>
                      <a:pt x="166" y="0"/>
                    </a:lnTo>
                    <a:lnTo>
                      <a:pt x="196" y="7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5"/>
                    </a:lnTo>
                    <a:lnTo>
                      <a:pt x="283" y="78"/>
                    </a:lnTo>
                    <a:lnTo>
                      <a:pt x="295" y="106"/>
                    </a:lnTo>
                    <a:lnTo>
                      <a:pt x="301" y="136"/>
                    </a:lnTo>
                    <a:lnTo>
                      <a:pt x="302" y="151"/>
                    </a:lnTo>
                    <a:lnTo>
                      <a:pt x="302" y="603"/>
                    </a:lnTo>
                    <a:lnTo>
                      <a:pt x="301" y="618"/>
                    </a:lnTo>
                    <a:lnTo>
                      <a:pt x="295" y="648"/>
                    </a:lnTo>
                    <a:lnTo>
                      <a:pt x="283" y="675"/>
                    </a:lnTo>
                    <a:lnTo>
                      <a:pt x="267" y="699"/>
                    </a:lnTo>
                    <a:lnTo>
                      <a:pt x="246" y="720"/>
                    </a:lnTo>
                    <a:lnTo>
                      <a:pt x="223" y="736"/>
                    </a:lnTo>
                    <a:lnTo>
                      <a:pt x="196" y="747"/>
                    </a:lnTo>
                    <a:lnTo>
                      <a:pt x="166" y="754"/>
                    </a:lnTo>
                    <a:lnTo>
                      <a:pt x="151" y="7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14">
                <a:extLst>
                  <a:ext uri="{FF2B5EF4-FFF2-40B4-BE49-F238E27FC236}">
                    <a16:creationId xmlns:a16="http://schemas.microsoft.com/office/drawing/2014/main" id="{D4C29895-1861-4AD7-9CAD-598132221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" y="4606"/>
                <a:ext cx="78" cy="77"/>
              </a:xfrm>
              <a:custGeom>
                <a:avLst/>
                <a:gdLst>
                  <a:gd name="T0" fmla="*/ 471 w 621"/>
                  <a:gd name="T1" fmla="*/ 621 h 621"/>
                  <a:gd name="T2" fmla="*/ 456 w 621"/>
                  <a:gd name="T3" fmla="*/ 621 h 621"/>
                  <a:gd name="T4" fmla="*/ 428 w 621"/>
                  <a:gd name="T5" fmla="*/ 615 h 621"/>
                  <a:gd name="T6" fmla="*/ 400 w 621"/>
                  <a:gd name="T7" fmla="*/ 603 h 621"/>
                  <a:gd name="T8" fmla="*/ 375 w 621"/>
                  <a:gd name="T9" fmla="*/ 587 h 621"/>
                  <a:gd name="T10" fmla="*/ 364 w 621"/>
                  <a:gd name="T11" fmla="*/ 577 h 621"/>
                  <a:gd name="T12" fmla="*/ 44 w 621"/>
                  <a:gd name="T13" fmla="*/ 257 h 621"/>
                  <a:gd name="T14" fmla="*/ 33 w 621"/>
                  <a:gd name="T15" fmla="*/ 246 h 621"/>
                  <a:gd name="T16" fmla="*/ 16 w 621"/>
                  <a:gd name="T17" fmla="*/ 220 h 621"/>
                  <a:gd name="T18" fmla="*/ 6 w 621"/>
                  <a:gd name="T19" fmla="*/ 194 h 621"/>
                  <a:gd name="T20" fmla="*/ 0 w 621"/>
                  <a:gd name="T21" fmla="*/ 165 h 621"/>
                  <a:gd name="T22" fmla="*/ 0 w 621"/>
                  <a:gd name="T23" fmla="*/ 136 h 621"/>
                  <a:gd name="T24" fmla="*/ 6 w 621"/>
                  <a:gd name="T25" fmla="*/ 108 h 621"/>
                  <a:gd name="T26" fmla="*/ 16 w 621"/>
                  <a:gd name="T27" fmla="*/ 80 h 621"/>
                  <a:gd name="T28" fmla="*/ 33 w 621"/>
                  <a:gd name="T29" fmla="*/ 55 h 621"/>
                  <a:gd name="T30" fmla="*/ 44 w 621"/>
                  <a:gd name="T31" fmla="*/ 44 h 621"/>
                  <a:gd name="T32" fmla="*/ 55 w 621"/>
                  <a:gd name="T33" fmla="*/ 33 h 621"/>
                  <a:gd name="T34" fmla="*/ 80 w 621"/>
                  <a:gd name="T35" fmla="*/ 16 h 621"/>
                  <a:gd name="T36" fmla="*/ 108 w 621"/>
                  <a:gd name="T37" fmla="*/ 6 h 621"/>
                  <a:gd name="T38" fmla="*/ 136 w 621"/>
                  <a:gd name="T39" fmla="*/ 0 h 621"/>
                  <a:gd name="T40" fmla="*/ 165 w 621"/>
                  <a:gd name="T41" fmla="*/ 0 h 621"/>
                  <a:gd name="T42" fmla="*/ 194 w 621"/>
                  <a:gd name="T43" fmla="*/ 6 h 621"/>
                  <a:gd name="T44" fmla="*/ 220 w 621"/>
                  <a:gd name="T45" fmla="*/ 16 h 621"/>
                  <a:gd name="T46" fmla="*/ 246 w 621"/>
                  <a:gd name="T47" fmla="*/ 33 h 621"/>
                  <a:gd name="T48" fmla="*/ 257 w 621"/>
                  <a:gd name="T49" fmla="*/ 44 h 621"/>
                  <a:gd name="T50" fmla="*/ 577 w 621"/>
                  <a:gd name="T51" fmla="*/ 364 h 621"/>
                  <a:gd name="T52" fmla="*/ 588 w 621"/>
                  <a:gd name="T53" fmla="*/ 375 h 621"/>
                  <a:gd name="T54" fmla="*/ 604 w 621"/>
                  <a:gd name="T55" fmla="*/ 400 h 621"/>
                  <a:gd name="T56" fmla="*/ 615 w 621"/>
                  <a:gd name="T57" fmla="*/ 427 h 621"/>
                  <a:gd name="T58" fmla="*/ 621 w 621"/>
                  <a:gd name="T59" fmla="*/ 456 h 621"/>
                  <a:gd name="T60" fmla="*/ 621 w 621"/>
                  <a:gd name="T61" fmla="*/ 485 h 621"/>
                  <a:gd name="T62" fmla="*/ 615 w 621"/>
                  <a:gd name="T63" fmla="*/ 513 h 621"/>
                  <a:gd name="T64" fmla="*/ 604 w 621"/>
                  <a:gd name="T65" fmla="*/ 540 h 621"/>
                  <a:gd name="T66" fmla="*/ 588 w 621"/>
                  <a:gd name="T67" fmla="*/ 566 h 621"/>
                  <a:gd name="T68" fmla="*/ 577 w 621"/>
                  <a:gd name="T69" fmla="*/ 577 h 621"/>
                  <a:gd name="T70" fmla="*/ 566 w 621"/>
                  <a:gd name="T71" fmla="*/ 587 h 621"/>
                  <a:gd name="T72" fmla="*/ 540 w 621"/>
                  <a:gd name="T73" fmla="*/ 603 h 621"/>
                  <a:gd name="T74" fmla="*/ 514 w 621"/>
                  <a:gd name="T75" fmla="*/ 615 h 621"/>
                  <a:gd name="T76" fmla="*/ 485 w 621"/>
                  <a:gd name="T77" fmla="*/ 621 h 621"/>
                  <a:gd name="T78" fmla="*/ 471 w 621"/>
                  <a:gd name="T79" fmla="*/ 62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21" h="621">
                    <a:moveTo>
                      <a:pt x="471" y="621"/>
                    </a:moveTo>
                    <a:lnTo>
                      <a:pt x="456" y="621"/>
                    </a:lnTo>
                    <a:lnTo>
                      <a:pt x="428" y="615"/>
                    </a:lnTo>
                    <a:lnTo>
                      <a:pt x="400" y="603"/>
                    </a:lnTo>
                    <a:lnTo>
                      <a:pt x="375" y="587"/>
                    </a:lnTo>
                    <a:lnTo>
                      <a:pt x="364" y="577"/>
                    </a:lnTo>
                    <a:lnTo>
                      <a:pt x="44" y="257"/>
                    </a:lnTo>
                    <a:lnTo>
                      <a:pt x="33" y="246"/>
                    </a:lnTo>
                    <a:lnTo>
                      <a:pt x="16" y="220"/>
                    </a:lnTo>
                    <a:lnTo>
                      <a:pt x="6" y="194"/>
                    </a:lnTo>
                    <a:lnTo>
                      <a:pt x="0" y="165"/>
                    </a:lnTo>
                    <a:lnTo>
                      <a:pt x="0" y="136"/>
                    </a:lnTo>
                    <a:lnTo>
                      <a:pt x="6" y="108"/>
                    </a:lnTo>
                    <a:lnTo>
                      <a:pt x="16" y="80"/>
                    </a:lnTo>
                    <a:lnTo>
                      <a:pt x="33" y="55"/>
                    </a:lnTo>
                    <a:lnTo>
                      <a:pt x="44" y="44"/>
                    </a:lnTo>
                    <a:lnTo>
                      <a:pt x="55" y="33"/>
                    </a:lnTo>
                    <a:lnTo>
                      <a:pt x="80" y="16"/>
                    </a:lnTo>
                    <a:lnTo>
                      <a:pt x="108" y="6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94" y="6"/>
                    </a:lnTo>
                    <a:lnTo>
                      <a:pt x="220" y="16"/>
                    </a:lnTo>
                    <a:lnTo>
                      <a:pt x="246" y="33"/>
                    </a:lnTo>
                    <a:lnTo>
                      <a:pt x="257" y="44"/>
                    </a:lnTo>
                    <a:lnTo>
                      <a:pt x="577" y="364"/>
                    </a:lnTo>
                    <a:lnTo>
                      <a:pt x="588" y="375"/>
                    </a:lnTo>
                    <a:lnTo>
                      <a:pt x="604" y="400"/>
                    </a:lnTo>
                    <a:lnTo>
                      <a:pt x="615" y="427"/>
                    </a:lnTo>
                    <a:lnTo>
                      <a:pt x="621" y="456"/>
                    </a:lnTo>
                    <a:lnTo>
                      <a:pt x="621" y="485"/>
                    </a:lnTo>
                    <a:lnTo>
                      <a:pt x="615" y="513"/>
                    </a:lnTo>
                    <a:lnTo>
                      <a:pt x="604" y="540"/>
                    </a:lnTo>
                    <a:lnTo>
                      <a:pt x="588" y="566"/>
                    </a:lnTo>
                    <a:lnTo>
                      <a:pt x="577" y="577"/>
                    </a:lnTo>
                    <a:lnTo>
                      <a:pt x="566" y="587"/>
                    </a:lnTo>
                    <a:lnTo>
                      <a:pt x="540" y="603"/>
                    </a:lnTo>
                    <a:lnTo>
                      <a:pt x="514" y="615"/>
                    </a:lnTo>
                    <a:lnTo>
                      <a:pt x="485" y="621"/>
                    </a:lnTo>
                    <a:lnTo>
                      <a:pt x="471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15">
                <a:extLst>
                  <a:ext uri="{FF2B5EF4-FFF2-40B4-BE49-F238E27FC236}">
                    <a16:creationId xmlns:a16="http://schemas.microsoft.com/office/drawing/2014/main" id="{D8FA9CE7-FEFC-43EC-A3F5-269CF7D3C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8" y="4606"/>
                <a:ext cx="78" cy="77"/>
              </a:xfrm>
              <a:custGeom>
                <a:avLst/>
                <a:gdLst>
                  <a:gd name="T0" fmla="*/ 149 w 620"/>
                  <a:gd name="T1" fmla="*/ 621 h 621"/>
                  <a:gd name="T2" fmla="*/ 135 w 620"/>
                  <a:gd name="T3" fmla="*/ 621 h 621"/>
                  <a:gd name="T4" fmla="*/ 107 w 620"/>
                  <a:gd name="T5" fmla="*/ 615 h 621"/>
                  <a:gd name="T6" fmla="*/ 80 w 620"/>
                  <a:gd name="T7" fmla="*/ 603 h 621"/>
                  <a:gd name="T8" fmla="*/ 54 w 620"/>
                  <a:gd name="T9" fmla="*/ 587 h 621"/>
                  <a:gd name="T10" fmla="*/ 43 w 620"/>
                  <a:gd name="T11" fmla="*/ 577 h 621"/>
                  <a:gd name="T12" fmla="*/ 32 w 620"/>
                  <a:gd name="T13" fmla="*/ 566 h 621"/>
                  <a:gd name="T14" fmla="*/ 16 w 620"/>
                  <a:gd name="T15" fmla="*/ 540 h 621"/>
                  <a:gd name="T16" fmla="*/ 5 w 620"/>
                  <a:gd name="T17" fmla="*/ 513 h 621"/>
                  <a:gd name="T18" fmla="*/ 0 w 620"/>
                  <a:gd name="T19" fmla="*/ 485 h 621"/>
                  <a:gd name="T20" fmla="*/ 0 w 620"/>
                  <a:gd name="T21" fmla="*/ 456 h 621"/>
                  <a:gd name="T22" fmla="*/ 5 w 620"/>
                  <a:gd name="T23" fmla="*/ 427 h 621"/>
                  <a:gd name="T24" fmla="*/ 16 w 620"/>
                  <a:gd name="T25" fmla="*/ 400 h 621"/>
                  <a:gd name="T26" fmla="*/ 32 w 620"/>
                  <a:gd name="T27" fmla="*/ 375 h 621"/>
                  <a:gd name="T28" fmla="*/ 43 w 620"/>
                  <a:gd name="T29" fmla="*/ 364 h 621"/>
                  <a:gd name="T30" fmla="*/ 364 w 620"/>
                  <a:gd name="T31" fmla="*/ 44 h 621"/>
                  <a:gd name="T32" fmla="*/ 375 w 620"/>
                  <a:gd name="T33" fmla="*/ 33 h 621"/>
                  <a:gd name="T34" fmla="*/ 400 w 620"/>
                  <a:gd name="T35" fmla="*/ 16 h 621"/>
                  <a:gd name="T36" fmla="*/ 427 w 620"/>
                  <a:gd name="T37" fmla="*/ 6 h 621"/>
                  <a:gd name="T38" fmla="*/ 455 w 620"/>
                  <a:gd name="T39" fmla="*/ 0 h 621"/>
                  <a:gd name="T40" fmla="*/ 485 w 620"/>
                  <a:gd name="T41" fmla="*/ 0 h 621"/>
                  <a:gd name="T42" fmla="*/ 512 w 620"/>
                  <a:gd name="T43" fmla="*/ 6 h 621"/>
                  <a:gd name="T44" fmla="*/ 540 w 620"/>
                  <a:gd name="T45" fmla="*/ 16 h 621"/>
                  <a:gd name="T46" fmla="*/ 565 w 620"/>
                  <a:gd name="T47" fmla="*/ 33 h 621"/>
                  <a:gd name="T48" fmla="*/ 577 w 620"/>
                  <a:gd name="T49" fmla="*/ 44 h 621"/>
                  <a:gd name="T50" fmla="*/ 587 w 620"/>
                  <a:gd name="T51" fmla="*/ 55 h 621"/>
                  <a:gd name="T52" fmla="*/ 604 w 620"/>
                  <a:gd name="T53" fmla="*/ 80 h 621"/>
                  <a:gd name="T54" fmla="*/ 615 w 620"/>
                  <a:gd name="T55" fmla="*/ 108 h 621"/>
                  <a:gd name="T56" fmla="*/ 620 w 620"/>
                  <a:gd name="T57" fmla="*/ 136 h 621"/>
                  <a:gd name="T58" fmla="*/ 620 w 620"/>
                  <a:gd name="T59" fmla="*/ 165 h 621"/>
                  <a:gd name="T60" fmla="*/ 615 w 620"/>
                  <a:gd name="T61" fmla="*/ 194 h 621"/>
                  <a:gd name="T62" fmla="*/ 604 w 620"/>
                  <a:gd name="T63" fmla="*/ 220 h 621"/>
                  <a:gd name="T64" fmla="*/ 587 w 620"/>
                  <a:gd name="T65" fmla="*/ 246 h 621"/>
                  <a:gd name="T66" fmla="*/ 577 w 620"/>
                  <a:gd name="T67" fmla="*/ 257 h 621"/>
                  <a:gd name="T68" fmla="*/ 256 w 620"/>
                  <a:gd name="T69" fmla="*/ 577 h 621"/>
                  <a:gd name="T70" fmla="*/ 245 w 620"/>
                  <a:gd name="T71" fmla="*/ 587 h 621"/>
                  <a:gd name="T72" fmla="*/ 220 w 620"/>
                  <a:gd name="T73" fmla="*/ 603 h 621"/>
                  <a:gd name="T74" fmla="*/ 192 w 620"/>
                  <a:gd name="T75" fmla="*/ 615 h 621"/>
                  <a:gd name="T76" fmla="*/ 165 w 620"/>
                  <a:gd name="T77" fmla="*/ 621 h 621"/>
                  <a:gd name="T78" fmla="*/ 149 w 620"/>
                  <a:gd name="T79" fmla="*/ 62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20" h="621">
                    <a:moveTo>
                      <a:pt x="149" y="621"/>
                    </a:moveTo>
                    <a:lnTo>
                      <a:pt x="135" y="621"/>
                    </a:lnTo>
                    <a:lnTo>
                      <a:pt x="107" y="615"/>
                    </a:lnTo>
                    <a:lnTo>
                      <a:pt x="80" y="603"/>
                    </a:lnTo>
                    <a:lnTo>
                      <a:pt x="54" y="587"/>
                    </a:lnTo>
                    <a:lnTo>
                      <a:pt x="43" y="577"/>
                    </a:lnTo>
                    <a:lnTo>
                      <a:pt x="32" y="566"/>
                    </a:lnTo>
                    <a:lnTo>
                      <a:pt x="16" y="540"/>
                    </a:lnTo>
                    <a:lnTo>
                      <a:pt x="5" y="513"/>
                    </a:lnTo>
                    <a:lnTo>
                      <a:pt x="0" y="485"/>
                    </a:lnTo>
                    <a:lnTo>
                      <a:pt x="0" y="456"/>
                    </a:lnTo>
                    <a:lnTo>
                      <a:pt x="5" y="427"/>
                    </a:lnTo>
                    <a:lnTo>
                      <a:pt x="16" y="400"/>
                    </a:lnTo>
                    <a:lnTo>
                      <a:pt x="32" y="375"/>
                    </a:lnTo>
                    <a:lnTo>
                      <a:pt x="43" y="364"/>
                    </a:lnTo>
                    <a:lnTo>
                      <a:pt x="364" y="44"/>
                    </a:lnTo>
                    <a:lnTo>
                      <a:pt x="375" y="33"/>
                    </a:lnTo>
                    <a:lnTo>
                      <a:pt x="400" y="16"/>
                    </a:lnTo>
                    <a:lnTo>
                      <a:pt x="427" y="6"/>
                    </a:lnTo>
                    <a:lnTo>
                      <a:pt x="455" y="0"/>
                    </a:lnTo>
                    <a:lnTo>
                      <a:pt x="485" y="0"/>
                    </a:lnTo>
                    <a:lnTo>
                      <a:pt x="512" y="6"/>
                    </a:lnTo>
                    <a:lnTo>
                      <a:pt x="540" y="16"/>
                    </a:lnTo>
                    <a:lnTo>
                      <a:pt x="565" y="33"/>
                    </a:lnTo>
                    <a:lnTo>
                      <a:pt x="577" y="44"/>
                    </a:lnTo>
                    <a:lnTo>
                      <a:pt x="587" y="55"/>
                    </a:lnTo>
                    <a:lnTo>
                      <a:pt x="604" y="80"/>
                    </a:lnTo>
                    <a:lnTo>
                      <a:pt x="615" y="108"/>
                    </a:lnTo>
                    <a:lnTo>
                      <a:pt x="620" y="136"/>
                    </a:lnTo>
                    <a:lnTo>
                      <a:pt x="620" y="165"/>
                    </a:lnTo>
                    <a:lnTo>
                      <a:pt x="615" y="194"/>
                    </a:lnTo>
                    <a:lnTo>
                      <a:pt x="604" y="220"/>
                    </a:lnTo>
                    <a:lnTo>
                      <a:pt x="587" y="246"/>
                    </a:lnTo>
                    <a:lnTo>
                      <a:pt x="577" y="257"/>
                    </a:lnTo>
                    <a:lnTo>
                      <a:pt x="256" y="577"/>
                    </a:lnTo>
                    <a:lnTo>
                      <a:pt x="245" y="587"/>
                    </a:lnTo>
                    <a:lnTo>
                      <a:pt x="220" y="603"/>
                    </a:lnTo>
                    <a:lnTo>
                      <a:pt x="192" y="615"/>
                    </a:lnTo>
                    <a:lnTo>
                      <a:pt x="165" y="621"/>
                    </a:lnTo>
                    <a:lnTo>
                      <a:pt x="149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16">
                <a:extLst>
                  <a:ext uri="{FF2B5EF4-FFF2-40B4-BE49-F238E27FC236}">
                    <a16:creationId xmlns:a16="http://schemas.microsoft.com/office/drawing/2014/main" id="{F689240A-598C-47AD-8CDC-4E7E6F3A4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5077"/>
                <a:ext cx="90" cy="59"/>
              </a:xfrm>
              <a:custGeom>
                <a:avLst/>
                <a:gdLst>
                  <a:gd name="T0" fmla="*/ 150 w 719"/>
                  <a:gd name="T1" fmla="*/ 475 h 475"/>
                  <a:gd name="T2" fmla="*/ 128 w 719"/>
                  <a:gd name="T3" fmla="*/ 474 h 475"/>
                  <a:gd name="T4" fmla="*/ 86 w 719"/>
                  <a:gd name="T5" fmla="*/ 462 h 475"/>
                  <a:gd name="T6" fmla="*/ 49 w 719"/>
                  <a:gd name="T7" fmla="*/ 437 h 475"/>
                  <a:gd name="T8" fmla="*/ 21 w 719"/>
                  <a:gd name="T9" fmla="*/ 403 h 475"/>
                  <a:gd name="T10" fmla="*/ 11 w 719"/>
                  <a:gd name="T11" fmla="*/ 382 h 475"/>
                  <a:gd name="T12" fmla="*/ 5 w 719"/>
                  <a:gd name="T13" fmla="*/ 367 h 475"/>
                  <a:gd name="T14" fmla="*/ 0 w 719"/>
                  <a:gd name="T15" fmla="*/ 338 h 475"/>
                  <a:gd name="T16" fmla="*/ 0 w 719"/>
                  <a:gd name="T17" fmla="*/ 309 h 475"/>
                  <a:gd name="T18" fmla="*/ 6 w 719"/>
                  <a:gd name="T19" fmla="*/ 280 h 475"/>
                  <a:gd name="T20" fmla="*/ 17 w 719"/>
                  <a:gd name="T21" fmla="*/ 254 h 475"/>
                  <a:gd name="T22" fmla="*/ 33 w 719"/>
                  <a:gd name="T23" fmla="*/ 229 h 475"/>
                  <a:gd name="T24" fmla="*/ 53 w 719"/>
                  <a:gd name="T25" fmla="*/ 208 h 475"/>
                  <a:gd name="T26" fmla="*/ 78 w 719"/>
                  <a:gd name="T27" fmla="*/ 191 h 475"/>
                  <a:gd name="T28" fmla="*/ 92 w 719"/>
                  <a:gd name="T29" fmla="*/ 185 h 475"/>
                  <a:gd name="T30" fmla="*/ 511 w 719"/>
                  <a:gd name="T31" fmla="*/ 12 h 475"/>
                  <a:gd name="T32" fmla="*/ 525 w 719"/>
                  <a:gd name="T33" fmla="*/ 7 h 475"/>
                  <a:gd name="T34" fmla="*/ 555 w 719"/>
                  <a:gd name="T35" fmla="*/ 0 h 475"/>
                  <a:gd name="T36" fmla="*/ 584 w 719"/>
                  <a:gd name="T37" fmla="*/ 2 h 475"/>
                  <a:gd name="T38" fmla="*/ 613 w 719"/>
                  <a:gd name="T39" fmla="*/ 7 h 475"/>
                  <a:gd name="T40" fmla="*/ 639 w 719"/>
                  <a:gd name="T41" fmla="*/ 18 h 475"/>
                  <a:gd name="T42" fmla="*/ 664 w 719"/>
                  <a:gd name="T43" fmla="*/ 34 h 475"/>
                  <a:gd name="T44" fmla="*/ 684 w 719"/>
                  <a:gd name="T45" fmla="*/ 55 h 475"/>
                  <a:gd name="T46" fmla="*/ 702 w 719"/>
                  <a:gd name="T47" fmla="*/ 79 h 475"/>
                  <a:gd name="T48" fmla="*/ 708 w 719"/>
                  <a:gd name="T49" fmla="*/ 94 h 475"/>
                  <a:gd name="T50" fmla="*/ 713 w 719"/>
                  <a:gd name="T51" fmla="*/ 108 h 475"/>
                  <a:gd name="T52" fmla="*/ 719 w 719"/>
                  <a:gd name="T53" fmla="*/ 138 h 475"/>
                  <a:gd name="T54" fmla="*/ 719 w 719"/>
                  <a:gd name="T55" fmla="*/ 166 h 475"/>
                  <a:gd name="T56" fmla="*/ 713 w 719"/>
                  <a:gd name="T57" fmla="*/ 195 h 475"/>
                  <a:gd name="T58" fmla="*/ 702 w 719"/>
                  <a:gd name="T59" fmla="*/ 222 h 475"/>
                  <a:gd name="T60" fmla="*/ 686 w 719"/>
                  <a:gd name="T61" fmla="*/ 246 h 475"/>
                  <a:gd name="T62" fmla="*/ 666 w 719"/>
                  <a:gd name="T63" fmla="*/ 267 h 475"/>
                  <a:gd name="T64" fmla="*/ 640 w 719"/>
                  <a:gd name="T65" fmla="*/ 284 h 475"/>
                  <a:gd name="T66" fmla="*/ 627 w 719"/>
                  <a:gd name="T67" fmla="*/ 290 h 475"/>
                  <a:gd name="T68" fmla="*/ 208 w 719"/>
                  <a:gd name="T69" fmla="*/ 464 h 475"/>
                  <a:gd name="T70" fmla="*/ 194 w 719"/>
                  <a:gd name="T71" fmla="*/ 469 h 475"/>
                  <a:gd name="T72" fmla="*/ 165 w 719"/>
                  <a:gd name="T73" fmla="*/ 475 h 475"/>
                  <a:gd name="T74" fmla="*/ 150 w 719"/>
                  <a:gd name="T75" fmla="*/ 475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9" h="475">
                    <a:moveTo>
                      <a:pt x="150" y="475"/>
                    </a:moveTo>
                    <a:lnTo>
                      <a:pt x="128" y="474"/>
                    </a:lnTo>
                    <a:lnTo>
                      <a:pt x="86" y="462"/>
                    </a:lnTo>
                    <a:lnTo>
                      <a:pt x="49" y="437"/>
                    </a:lnTo>
                    <a:lnTo>
                      <a:pt x="21" y="403"/>
                    </a:lnTo>
                    <a:lnTo>
                      <a:pt x="11" y="382"/>
                    </a:lnTo>
                    <a:lnTo>
                      <a:pt x="5" y="367"/>
                    </a:lnTo>
                    <a:lnTo>
                      <a:pt x="0" y="338"/>
                    </a:lnTo>
                    <a:lnTo>
                      <a:pt x="0" y="309"/>
                    </a:lnTo>
                    <a:lnTo>
                      <a:pt x="6" y="280"/>
                    </a:lnTo>
                    <a:lnTo>
                      <a:pt x="17" y="254"/>
                    </a:lnTo>
                    <a:lnTo>
                      <a:pt x="33" y="229"/>
                    </a:lnTo>
                    <a:lnTo>
                      <a:pt x="53" y="208"/>
                    </a:lnTo>
                    <a:lnTo>
                      <a:pt x="78" y="191"/>
                    </a:lnTo>
                    <a:lnTo>
                      <a:pt x="92" y="185"/>
                    </a:lnTo>
                    <a:lnTo>
                      <a:pt x="511" y="12"/>
                    </a:lnTo>
                    <a:lnTo>
                      <a:pt x="525" y="7"/>
                    </a:lnTo>
                    <a:lnTo>
                      <a:pt x="555" y="0"/>
                    </a:lnTo>
                    <a:lnTo>
                      <a:pt x="584" y="2"/>
                    </a:lnTo>
                    <a:lnTo>
                      <a:pt x="613" y="7"/>
                    </a:lnTo>
                    <a:lnTo>
                      <a:pt x="639" y="18"/>
                    </a:lnTo>
                    <a:lnTo>
                      <a:pt x="664" y="34"/>
                    </a:lnTo>
                    <a:lnTo>
                      <a:pt x="684" y="55"/>
                    </a:lnTo>
                    <a:lnTo>
                      <a:pt x="702" y="79"/>
                    </a:lnTo>
                    <a:lnTo>
                      <a:pt x="708" y="94"/>
                    </a:lnTo>
                    <a:lnTo>
                      <a:pt x="713" y="108"/>
                    </a:lnTo>
                    <a:lnTo>
                      <a:pt x="719" y="138"/>
                    </a:lnTo>
                    <a:lnTo>
                      <a:pt x="719" y="166"/>
                    </a:lnTo>
                    <a:lnTo>
                      <a:pt x="713" y="195"/>
                    </a:lnTo>
                    <a:lnTo>
                      <a:pt x="702" y="222"/>
                    </a:lnTo>
                    <a:lnTo>
                      <a:pt x="686" y="246"/>
                    </a:lnTo>
                    <a:lnTo>
                      <a:pt x="666" y="267"/>
                    </a:lnTo>
                    <a:lnTo>
                      <a:pt x="640" y="284"/>
                    </a:lnTo>
                    <a:lnTo>
                      <a:pt x="627" y="290"/>
                    </a:lnTo>
                    <a:lnTo>
                      <a:pt x="208" y="464"/>
                    </a:lnTo>
                    <a:lnTo>
                      <a:pt x="194" y="469"/>
                    </a:lnTo>
                    <a:lnTo>
                      <a:pt x="165" y="475"/>
                    </a:lnTo>
                    <a:lnTo>
                      <a:pt x="150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7">
                <a:extLst>
                  <a:ext uri="{FF2B5EF4-FFF2-40B4-BE49-F238E27FC236}">
                    <a16:creationId xmlns:a16="http://schemas.microsoft.com/office/drawing/2014/main" id="{8C978133-D7E2-4C2D-A418-59823CA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" y="4753"/>
                <a:ext cx="90" cy="59"/>
              </a:xfrm>
              <a:custGeom>
                <a:avLst/>
                <a:gdLst>
                  <a:gd name="T0" fmla="*/ 151 w 720"/>
                  <a:gd name="T1" fmla="*/ 474 h 474"/>
                  <a:gd name="T2" fmla="*/ 129 w 720"/>
                  <a:gd name="T3" fmla="*/ 472 h 474"/>
                  <a:gd name="T4" fmla="*/ 87 w 720"/>
                  <a:gd name="T5" fmla="*/ 460 h 474"/>
                  <a:gd name="T6" fmla="*/ 50 w 720"/>
                  <a:gd name="T7" fmla="*/ 437 h 474"/>
                  <a:gd name="T8" fmla="*/ 21 w 720"/>
                  <a:gd name="T9" fmla="*/ 402 h 474"/>
                  <a:gd name="T10" fmla="*/ 11 w 720"/>
                  <a:gd name="T11" fmla="*/ 381 h 474"/>
                  <a:gd name="T12" fmla="*/ 6 w 720"/>
                  <a:gd name="T13" fmla="*/ 367 h 474"/>
                  <a:gd name="T14" fmla="*/ 0 w 720"/>
                  <a:gd name="T15" fmla="*/ 337 h 474"/>
                  <a:gd name="T16" fmla="*/ 1 w 720"/>
                  <a:gd name="T17" fmla="*/ 308 h 474"/>
                  <a:gd name="T18" fmla="*/ 6 w 720"/>
                  <a:gd name="T19" fmla="*/ 279 h 474"/>
                  <a:gd name="T20" fmla="*/ 17 w 720"/>
                  <a:gd name="T21" fmla="*/ 252 h 474"/>
                  <a:gd name="T22" fmla="*/ 34 w 720"/>
                  <a:gd name="T23" fmla="*/ 229 h 474"/>
                  <a:gd name="T24" fmla="*/ 54 w 720"/>
                  <a:gd name="T25" fmla="*/ 207 h 474"/>
                  <a:gd name="T26" fmla="*/ 79 w 720"/>
                  <a:gd name="T27" fmla="*/ 191 h 474"/>
                  <a:gd name="T28" fmla="*/ 93 w 720"/>
                  <a:gd name="T29" fmla="*/ 184 h 474"/>
                  <a:gd name="T30" fmla="*/ 512 w 720"/>
                  <a:gd name="T31" fmla="*/ 10 h 474"/>
                  <a:gd name="T32" fmla="*/ 526 w 720"/>
                  <a:gd name="T33" fmla="*/ 5 h 474"/>
                  <a:gd name="T34" fmla="*/ 555 w 720"/>
                  <a:gd name="T35" fmla="*/ 0 h 474"/>
                  <a:gd name="T36" fmla="*/ 585 w 720"/>
                  <a:gd name="T37" fmla="*/ 0 h 474"/>
                  <a:gd name="T38" fmla="*/ 613 w 720"/>
                  <a:gd name="T39" fmla="*/ 6 h 474"/>
                  <a:gd name="T40" fmla="*/ 640 w 720"/>
                  <a:gd name="T41" fmla="*/ 17 h 474"/>
                  <a:gd name="T42" fmla="*/ 665 w 720"/>
                  <a:gd name="T43" fmla="*/ 33 h 474"/>
                  <a:gd name="T44" fmla="*/ 685 w 720"/>
                  <a:gd name="T45" fmla="*/ 53 h 474"/>
                  <a:gd name="T46" fmla="*/ 702 w 720"/>
                  <a:gd name="T47" fmla="*/ 78 h 474"/>
                  <a:gd name="T48" fmla="*/ 709 w 720"/>
                  <a:gd name="T49" fmla="*/ 92 h 474"/>
                  <a:gd name="T50" fmla="*/ 714 w 720"/>
                  <a:gd name="T51" fmla="*/ 107 h 474"/>
                  <a:gd name="T52" fmla="*/ 720 w 720"/>
                  <a:gd name="T53" fmla="*/ 136 h 474"/>
                  <a:gd name="T54" fmla="*/ 719 w 720"/>
                  <a:gd name="T55" fmla="*/ 166 h 474"/>
                  <a:gd name="T56" fmla="*/ 714 w 720"/>
                  <a:gd name="T57" fmla="*/ 194 h 474"/>
                  <a:gd name="T58" fmla="*/ 702 w 720"/>
                  <a:gd name="T59" fmla="*/ 221 h 474"/>
                  <a:gd name="T60" fmla="*/ 686 w 720"/>
                  <a:gd name="T61" fmla="*/ 245 h 474"/>
                  <a:gd name="T62" fmla="*/ 666 w 720"/>
                  <a:gd name="T63" fmla="*/ 267 h 474"/>
                  <a:gd name="T64" fmla="*/ 641 w 720"/>
                  <a:gd name="T65" fmla="*/ 283 h 474"/>
                  <a:gd name="T66" fmla="*/ 627 w 720"/>
                  <a:gd name="T67" fmla="*/ 289 h 474"/>
                  <a:gd name="T68" fmla="*/ 208 w 720"/>
                  <a:gd name="T69" fmla="*/ 462 h 474"/>
                  <a:gd name="T70" fmla="*/ 195 w 720"/>
                  <a:gd name="T71" fmla="*/ 467 h 474"/>
                  <a:gd name="T72" fmla="*/ 165 w 720"/>
                  <a:gd name="T73" fmla="*/ 474 h 474"/>
                  <a:gd name="T74" fmla="*/ 151 w 720"/>
                  <a:gd name="T75" fmla="*/ 474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0" h="474">
                    <a:moveTo>
                      <a:pt x="151" y="474"/>
                    </a:moveTo>
                    <a:lnTo>
                      <a:pt x="129" y="472"/>
                    </a:lnTo>
                    <a:lnTo>
                      <a:pt x="87" y="460"/>
                    </a:lnTo>
                    <a:lnTo>
                      <a:pt x="50" y="437"/>
                    </a:lnTo>
                    <a:lnTo>
                      <a:pt x="21" y="402"/>
                    </a:lnTo>
                    <a:lnTo>
                      <a:pt x="11" y="381"/>
                    </a:lnTo>
                    <a:lnTo>
                      <a:pt x="6" y="367"/>
                    </a:lnTo>
                    <a:lnTo>
                      <a:pt x="0" y="337"/>
                    </a:lnTo>
                    <a:lnTo>
                      <a:pt x="1" y="308"/>
                    </a:lnTo>
                    <a:lnTo>
                      <a:pt x="6" y="279"/>
                    </a:lnTo>
                    <a:lnTo>
                      <a:pt x="17" y="252"/>
                    </a:lnTo>
                    <a:lnTo>
                      <a:pt x="34" y="229"/>
                    </a:lnTo>
                    <a:lnTo>
                      <a:pt x="54" y="207"/>
                    </a:lnTo>
                    <a:lnTo>
                      <a:pt x="79" y="191"/>
                    </a:lnTo>
                    <a:lnTo>
                      <a:pt x="93" y="184"/>
                    </a:lnTo>
                    <a:lnTo>
                      <a:pt x="512" y="10"/>
                    </a:lnTo>
                    <a:lnTo>
                      <a:pt x="526" y="5"/>
                    </a:lnTo>
                    <a:lnTo>
                      <a:pt x="555" y="0"/>
                    </a:lnTo>
                    <a:lnTo>
                      <a:pt x="585" y="0"/>
                    </a:lnTo>
                    <a:lnTo>
                      <a:pt x="613" y="6"/>
                    </a:lnTo>
                    <a:lnTo>
                      <a:pt x="640" y="17"/>
                    </a:lnTo>
                    <a:lnTo>
                      <a:pt x="665" y="33"/>
                    </a:lnTo>
                    <a:lnTo>
                      <a:pt x="685" y="53"/>
                    </a:lnTo>
                    <a:lnTo>
                      <a:pt x="702" y="78"/>
                    </a:lnTo>
                    <a:lnTo>
                      <a:pt x="709" y="92"/>
                    </a:lnTo>
                    <a:lnTo>
                      <a:pt x="714" y="107"/>
                    </a:lnTo>
                    <a:lnTo>
                      <a:pt x="720" y="136"/>
                    </a:lnTo>
                    <a:lnTo>
                      <a:pt x="719" y="166"/>
                    </a:lnTo>
                    <a:lnTo>
                      <a:pt x="714" y="194"/>
                    </a:lnTo>
                    <a:lnTo>
                      <a:pt x="702" y="221"/>
                    </a:lnTo>
                    <a:lnTo>
                      <a:pt x="686" y="245"/>
                    </a:lnTo>
                    <a:lnTo>
                      <a:pt x="666" y="267"/>
                    </a:lnTo>
                    <a:lnTo>
                      <a:pt x="641" y="283"/>
                    </a:lnTo>
                    <a:lnTo>
                      <a:pt x="627" y="289"/>
                    </a:lnTo>
                    <a:lnTo>
                      <a:pt x="208" y="462"/>
                    </a:lnTo>
                    <a:lnTo>
                      <a:pt x="195" y="467"/>
                    </a:lnTo>
                    <a:lnTo>
                      <a:pt x="165" y="474"/>
                    </a:lnTo>
                    <a:lnTo>
                      <a:pt x="151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8">
                <a:extLst>
                  <a:ext uri="{FF2B5EF4-FFF2-40B4-BE49-F238E27FC236}">
                    <a16:creationId xmlns:a16="http://schemas.microsoft.com/office/drawing/2014/main" id="{89F95168-C2E4-4D92-855A-E1F062D667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4508"/>
                <a:ext cx="59" cy="90"/>
              </a:xfrm>
              <a:custGeom>
                <a:avLst/>
                <a:gdLst>
                  <a:gd name="T0" fmla="*/ 324 w 474"/>
                  <a:gd name="T1" fmla="*/ 718 h 718"/>
                  <a:gd name="T2" fmla="*/ 302 w 474"/>
                  <a:gd name="T3" fmla="*/ 717 h 718"/>
                  <a:gd name="T4" fmla="*/ 260 w 474"/>
                  <a:gd name="T5" fmla="*/ 705 h 718"/>
                  <a:gd name="T6" fmla="*/ 223 w 474"/>
                  <a:gd name="T7" fmla="*/ 681 h 718"/>
                  <a:gd name="T8" fmla="*/ 194 w 474"/>
                  <a:gd name="T9" fmla="*/ 647 h 718"/>
                  <a:gd name="T10" fmla="*/ 184 w 474"/>
                  <a:gd name="T11" fmla="*/ 626 h 718"/>
                  <a:gd name="T12" fmla="*/ 11 w 474"/>
                  <a:gd name="T13" fmla="*/ 208 h 718"/>
                  <a:gd name="T14" fmla="*/ 6 w 474"/>
                  <a:gd name="T15" fmla="*/ 194 h 718"/>
                  <a:gd name="T16" fmla="*/ 0 w 474"/>
                  <a:gd name="T17" fmla="*/ 164 h 718"/>
                  <a:gd name="T18" fmla="*/ 0 w 474"/>
                  <a:gd name="T19" fmla="*/ 134 h 718"/>
                  <a:gd name="T20" fmla="*/ 6 w 474"/>
                  <a:gd name="T21" fmla="*/ 106 h 718"/>
                  <a:gd name="T22" fmla="*/ 17 w 474"/>
                  <a:gd name="T23" fmla="*/ 79 h 718"/>
                  <a:gd name="T24" fmla="*/ 33 w 474"/>
                  <a:gd name="T25" fmla="*/ 55 h 718"/>
                  <a:gd name="T26" fmla="*/ 54 w 474"/>
                  <a:gd name="T27" fmla="*/ 34 h 718"/>
                  <a:gd name="T28" fmla="*/ 78 w 474"/>
                  <a:gd name="T29" fmla="*/ 18 h 718"/>
                  <a:gd name="T30" fmla="*/ 93 w 474"/>
                  <a:gd name="T31" fmla="*/ 11 h 718"/>
                  <a:gd name="T32" fmla="*/ 107 w 474"/>
                  <a:gd name="T33" fmla="*/ 5 h 718"/>
                  <a:gd name="T34" fmla="*/ 137 w 474"/>
                  <a:gd name="T35" fmla="*/ 0 h 718"/>
                  <a:gd name="T36" fmla="*/ 167 w 474"/>
                  <a:gd name="T37" fmla="*/ 0 h 718"/>
                  <a:gd name="T38" fmla="*/ 194 w 474"/>
                  <a:gd name="T39" fmla="*/ 6 h 718"/>
                  <a:gd name="T40" fmla="*/ 221 w 474"/>
                  <a:gd name="T41" fmla="*/ 17 h 718"/>
                  <a:gd name="T42" fmla="*/ 246 w 474"/>
                  <a:gd name="T43" fmla="*/ 33 h 718"/>
                  <a:gd name="T44" fmla="*/ 267 w 474"/>
                  <a:gd name="T45" fmla="*/ 53 h 718"/>
                  <a:gd name="T46" fmla="*/ 284 w 474"/>
                  <a:gd name="T47" fmla="*/ 78 h 718"/>
                  <a:gd name="T48" fmla="*/ 290 w 474"/>
                  <a:gd name="T49" fmla="*/ 92 h 718"/>
                  <a:gd name="T50" fmla="*/ 463 w 474"/>
                  <a:gd name="T51" fmla="*/ 510 h 718"/>
                  <a:gd name="T52" fmla="*/ 469 w 474"/>
                  <a:gd name="T53" fmla="*/ 525 h 718"/>
                  <a:gd name="T54" fmla="*/ 474 w 474"/>
                  <a:gd name="T55" fmla="*/ 554 h 718"/>
                  <a:gd name="T56" fmla="*/ 474 w 474"/>
                  <a:gd name="T57" fmla="*/ 584 h 718"/>
                  <a:gd name="T58" fmla="*/ 468 w 474"/>
                  <a:gd name="T59" fmla="*/ 612 h 718"/>
                  <a:gd name="T60" fmla="*/ 457 w 474"/>
                  <a:gd name="T61" fmla="*/ 638 h 718"/>
                  <a:gd name="T62" fmla="*/ 441 w 474"/>
                  <a:gd name="T63" fmla="*/ 663 h 718"/>
                  <a:gd name="T64" fmla="*/ 421 w 474"/>
                  <a:gd name="T65" fmla="*/ 684 h 718"/>
                  <a:gd name="T66" fmla="*/ 395 w 474"/>
                  <a:gd name="T67" fmla="*/ 701 h 718"/>
                  <a:gd name="T68" fmla="*/ 382 w 474"/>
                  <a:gd name="T69" fmla="*/ 707 h 718"/>
                  <a:gd name="T70" fmla="*/ 368 w 474"/>
                  <a:gd name="T71" fmla="*/ 712 h 718"/>
                  <a:gd name="T72" fmla="*/ 338 w 474"/>
                  <a:gd name="T73" fmla="*/ 718 h 718"/>
                  <a:gd name="T74" fmla="*/ 324 w 474"/>
                  <a:gd name="T75" fmla="*/ 718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74" h="718">
                    <a:moveTo>
                      <a:pt x="324" y="718"/>
                    </a:moveTo>
                    <a:lnTo>
                      <a:pt x="302" y="717"/>
                    </a:lnTo>
                    <a:lnTo>
                      <a:pt x="260" y="705"/>
                    </a:lnTo>
                    <a:lnTo>
                      <a:pt x="223" y="681"/>
                    </a:lnTo>
                    <a:lnTo>
                      <a:pt x="194" y="647"/>
                    </a:lnTo>
                    <a:lnTo>
                      <a:pt x="184" y="626"/>
                    </a:lnTo>
                    <a:lnTo>
                      <a:pt x="11" y="208"/>
                    </a:lnTo>
                    <a:lnTo>
                      <a:pt x="6" y="194"/>
                    </a:lnTo>
                    <a:lnTo>
                      <a:pt x="0" y="164"/>
                    </a:lnTo>
                    <a:lnTo>
                      <a:pt x="0" y="134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3" y="55"/>
                    </a:lnTo>
                    <a:lnTo>
                      <a:pt x="54" y="34"/>
                    </a:lnTo>
                    <a:lnTo>
                      <a:pt x="78" y="18"/>
                    </a:lnTo>
                    <a:lnTo>
                      <a:pt x="93" y="11"/>
                    </a:lnTo>
                    <a:lnTo>
                      <a:pt x="107" y="5"/>
                    </a:lnTo>
                    <a:lnTo>
                      <a:pt x="137" y="0"/>
                    </a:lnTo>
                    <a:lnTo>
                      <a:pt x="167" y="0"/>
                    </a:lnTo>
                    <a:lnTo>
                      <a:pt x="194" y="6"/>
                    </a:lnTo>
                    <a:lnTo>
                      <a:pt x="221" y="17"/>
                    </a:lnTo>
                    <a:lnTo>
                      <a:pt x="246" y="33"/>
                    </a:lnTo>
                    <a:lnTo>
                      <a:pt x="267" y="53"/>
                    </a:lnTo>
                    <a:lnTo>
                      <a:pt x="284" y="78"/>
                    </a:lnTo>
                    <a:lnTo>
                      <a:pt x="290" y="92"/>
                    </a:lnTo>
                    <a:lnTo>
                      <a:pt x="463" y="510"/>
                    </a:lnTo>
                    <a:lnTo>
                      <a:pt x="469" y="525"/>
                    </a:lnTo>
                    <a:lnTo>
                      <a:pt x="474" y="554"/>
                    </a:lnTo>
                    <a:lnTo>
                      <a:pt x="474" y="584"/>
                    </a:lnTo>
                    <a:lnTo>
                      <a:pt x="468" y="612"/>
                    </a:lnTo>
                    <a:lnTo>
                      <a:pt x="457" y="638"/>
                    </a:lnTo>
                    <a:lnTo>
                      <a:pt x="441" y="663"/>
                    </a:lnTo>
                    <a:lnTo>
                      <a:pt x="421" y="684"/>
                    </a:lnTo>
                    <a:lnTo>
                      <a:pt x="395" y="701"/>
                    </a:lnTo>
                    <a:lnTo>
                      <a:pt x="382" y="707"/>
                    </a:lnTo>
                    <a:lnTo>
                      <a:pt x="368" y="712"/>
                    </a:lnTo>
                    <a:lnTo>
                      <a:pt x="338" y="718"/>
                    </a:lnTo>
                    <a:lnTo>
                      <a:pt x="324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9">
                <a:extLst>
                  <a:ext uri="{FF2B5EF4-FFF2-40B4-BE49-F238E27FC236}">
                    <a16:creationId xmlns:a16="http://schemas.microsoft.com/office/drawing/2014/main" id="{A8CFFD3D-22C5-4550-88A1-111000854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" y="4753"/>
                <a:ext cx="90" cy="59"/>
              </a:xfrm>
              <a:custGeom>
                <a:avLst/>
                <a:gdLst>
                  <a:gd name="T0" fmla="*/ 568 w 719"/>
                  <a:gd name="T1" fmla="*/ 474 h 474"/>
                  <a:gd name="T2" fmla="*/ 554 w 719"/>
                  <a:gd name="T3" fmla="*/ 474 h 474"/>
                  <a:gd name="T4" fmla="*/ 525 w 719"/>
                  <a:gd name="T5" fmla="*/ 467 h 474"/>
                  <a:gd name="T6" fmla="*/ 511 w 719"/>
                  <a:gd name="T7" fmla="*/ 462 h 474"/>
                  <a:gd name="T8" fmla="*/ 92 w 719"/>
                  <a:gd name="T9" fmla="*/ 289 h 474"/>
                  <a:gd name="T10" fmla="*/ 78 w 719"/>
                  <a:gd name="T11" fmla="*/ 283 h 474"/>
                  <a:gd name="T12" fmla="*/ 53 w 719"/>
                  <a:gd name="T13" fmla="*/ 267 h 474"/>
                  <a:gd name="T14" fmla="*/ 33 w 719"/>
                  <a:gd name="T15" fmla="*/ 245 h 474"/>
                  <a:gd name="T16" fmla="*/ 17 w 719"/>
                  <a:gd name="T17" fmla="*/ 221 h 474"/>
                  <a:gd name="T18" fmla="*/ 6 w 719"/>
                  <a:gd name="T19" fmla="*/ 194 h 474"/>
                  <a:gd name="T20" fmla="*/ 0 w 719"/>
                  <a:gd name="T21" fmla="*/ 166 h 474"/>
                  <a:gd name="T22" fmla="*/ 0 w 719"/>
                  <a:gd name="T23" fmla="*/ 136 h 474"/>
                  <a:gd name="T24" fmla="*/ 5 w 719"/>
                  <a:gd name="T25" fmla="*/ 107 h 474"/>
                  <a:gd name="T26" fmla="*/ 11 w 719"/>
                  <a:gd name="T27" fmla="*/ 92 h 474"/>
                  <a:gd name="T28" fmla="*/ 18 w 719"/>
                  <a:gd name="T29" fmla="*/ 78 h 474"/>
                  <a:gd name="T30" fmla="*/ 34 w 719"/>
                  <a:gd name="T31" fmla="*/ 53 h 474"/>
                  <a:gd name="T32" fmla="*/ 56 w 719"/>
                  <a:gd name="T33" fmla="*/ 33 h 474"/>
                  <a:gd name="T34" fmla="*/ 79 w 719"/>
                  <a:gd name="T35" fmla="*/ 17 h 474"/>
                  <a:gd name="T36" fmla="*/ 107 w 719"/>
                  <a:gd name="T37" fmla="*/ 6 h 474"/>
                  <a:gd name="T38" fmla="*/ 135 w 719"/>
                  <a:gd name="T39" fmla="*/ 0 h 474"/>
                  <a:gd name="T40" fmla="*/ 164 w 719"/>
                  <a:gd name="T41" fmla="*/ 0 h 474"/>
                  <a:gd name="T42" fmla="*/ 194 w 719"/>
                  <a:gd name="T43" fmla="*/ 5 h 474"/>
                  <a:gd name="T44" fmla="*/ 208 w 719"/>
                  <a:gd name="T45" fmla="*/ 10 h 474"/>
                  <a:gd name="T46" fmla="*/ 627 w 719"/>
                  <a:gd name="T47" fmla="*/ 184 h 474"/>
                  <a:gd name="T48" fmla="*/ 640 w 719"/>
                  <a:gd name="T49" fmla="*/ 191 h 474"/>
                  <a:gd name="T50" fmla="*/ 666 w 719"/>
                  <a:gd name="T51" fmla="*/ 207 h 474"/>
                  <a:gd name="T52" fmla="*/ 686 w 719"/>
                  <a:gd name="T53" fmla="*/ 229 h 474"/>
                  <a:gd name="T54" fmla="*/ 702 w 719"/>
                  <a:gd name="T55" fmla="*/ 252 h 474"/>
                  <a:gd name="T56" fmla="*/ 713 w 719"/>
                  <a:gd name="T57" fmla="*/ 279 h 474"/>
                  <a:gd name="T58" fmla="*/ 719 w 719"/>
                  <a:gd name="T59" fmla="*/ 308 h 474"/>
                  <a:gd name="T60" fmla="*/ 719 w 719"/>
                  <a:gd name="T61" fmla="*/ 337 h 474"/>
                  <a:gd name="T62" fmla="*/ 713 w 719"/>
                  <a:gd name="T63" fmla="*/ 367 h 474"/>
                  <a:gd name="T64" fmla="*/ 708 w 719"/>
                  <a:gd name="T65" fmla="*/ 381 h 474"/>
                  <a:gd name="T66" fmla="*/ 698 w 719"/>
                  <a:gd name="T67" fmla="*/ 402 h 474"/>
                  <a:gd name="T68" fmla="*/ 669 w 719"/>
                  <a:gd name="T69" fmla="*/ 437 h 474"/>
                  <a:gd name="T70" fmla="*/ 633 w 719"/>
                  <a:gd name="T71" fmla="*/ 460 h 474"/>
                  <a:gd name="T72" fmla="*/ 591 w 719"/>
                  <a:gd name="T73" fmla="*/ 472 h 474"/>
                  <a:gd name="T74" fmla="*/ 568 w 719"/>
                  <a:gd name="T75" fmla="*/ 474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9" h="474">
                    <a:moveTo>
                      <a:pt x="568" y="474"/>
                    </a:moveTo>
                    <a:lnTo>
                      <a:pt x="554" y="474"/>
                    </a:lnTo>
                    <a:lnTo>
                      <a:pt x="525" y="467"/>
                    </a:lnTo>
                    <a:lnTo>
                      <a:pt x="511" y="462"/>
                    </a:lnTo>
                    <a:lnTo>
                      <a:pt x="92" y="289"/>
                    </a:lnTo>
                    <a:lnTo>
                      <a:pt x="78" y="283"/>
                    </a:lnTo>
                    <a:lnTo>
                      <a:pt x="53" y="267"/>
                    </a:lnTo>
                    <a:lnTo>
                      <a:pt x="33" y="245"/>
                    </a:lnTo>
                    <a:lnTo>
                      <a:pt x="17" y="221"/>
                    </a:lnTo>
                    <a:lnTo>
                      <a:pt x="6" y="194"/>
                    </a:lnTo>
                    <a:lnTo>
                      <a:pt x="0" y="166"/>
                    </a:lnTo>
                    <a:lnTo>
                      <a:pt x="0" y="136"/>
                    </a:lnTo>
                    <a:lnTo>
                      <a:pt x="5" y="107"/>
                    </a:lnTo>
                    <a:lnTo>
                      <a:pt x="11" y="92"/>
                    </a:lnTo>
                    <a:lnTo>
                      <a:pt x="18" y="78"/>
                    </a:lnTo>
                    <a:lnTo>
                      <a:pt x="34" y="53"/>
                    </a:lnTo>
                    <a:lnTo>
                      <a:pt x="56" y="33"/>
                    </a:lnTo>
                    <a:lnTo>
                      <a:pt x="79" y="17"/>
                    </a:lnTo>
                    <a:lnTo>
                      <a:pt x="107" y="6"/>
                    </a:lnTo>
                    <a:lnTo>
                      <a:pt x="135" y="0"/>
                    </a:lnTo>
                    <a:lnTo>
                      <a:pt x="164" y="0"/>
                    </a:lnTo>
                    <a:lnTo>
                      <a:pt x="194" y="5"/>
                    </a:lnTo>
                    <a:lnTo>
                      <a:pt x="208" y="10"/>
                    </a:lnTo>
                    <a:lnTo>
                      <a:pt x="627" y="184"/>
                    </a:lnTo>
                    <a:lnTo>
                      <a:pt x="640" y="191"/>
                    </a:lnTo>
                    <a:lnTo>
                      <a:pt x="666" y="207"/>
                    </a:lnTo>
                    <a:lnTo>
                      <a:pt x="686" y="229"/>
                    </a:lnTo>
                    <a:lnTo>
                      <a:pt x="702" y="252"/>
                    </a:lnTo>
                    <a:lnTo>
                      <a:pt x="713" y="279"/>
                    </a:lnTo>
                    <a:lnTo>
                      <a:pt x="719" y="308"/>
                    </a:lnTo>
                    <a:lnTo>
                      <a:pt x="719" y="337"/>
                    </a:lnTo>
                    <a:lnTo>
                      <a:pt x="713" y="367"/>
                    </a:lnTo>
                    <a:lnTo>
                      <a:pt x="708" y="381"/>
                    </a:lnTo>
                    <a:lnTo>
                      <a:pt x="698" y="402"/>
                    </a:lnTo>
                    <a:lnTo>
                      <a:pt x="669" y="437"/>
                    </a:lnTo>
                    <a:lnTo>
                      <a:pt x="633" y="460"/>
                    </a:lnTo>
                    <a:lnTo>
                      <a:pt x="591" y="472"/>
                    </a:lnTo>
                    <a:lnTo>
                      <a:pt x="568" y="4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20">
                <a:extLst>
                  <a:ext uri="{FF2B5EF4-FFF2-40B4-BE49-F238E27FC236}">
                    <a16:creationId xmlns:a16="http://schemas.microsoft.com/office/drawing/2014/main" id="{E2DB71A1-A42B-4E98-A526-67E2F0F3E2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" y="5077"/>
                <a:ext cx="90" cy="59"/>
              </a:xfrm>
              <a:custGeom>
                <a:avLst/>
                <a:gdLst>
                  <a:gd name="T0" fmla="*/ 569 w 720"/>
                  <a:gd name="T1" fmla="*/ 475 h 475"/>
                  <a:gd name="T2" fmla="*/ 555 w 720"/>
                  <a:gd name="T3" fmla="*/ 475 h 475"/>
                  <a:gd name="T4" fmla="*/ 525 w 720"/>
                  <a:gd name="T5" fmla="*/ 469 h 475"/>
                  <a:gd name="T6" fmla="*/ 512 w 720"/>
                  <a:gd name="T7" fmla="*/ 464 h 475"/>
                  <a:gd name="T8" fmla="*/ 93 w 720"/>
                  <a:gd name="T9" fmla="*/ 290 h 475"/>
                  <a:gd name="T10" fmla="*/ 79 w 720"/>
                  <a:gd name="T11" fmla="*/ 284 h 475"/>
                  <a:gd name="T12" fmla="*/ 54 w 720"/>
                  <a:gd name="T13" fmla="*/ 267 h 475"/>
                  <a:gd name="T14" fmla="*/ 34 w 720"/>
                  <a:gd name="T15" fmla="*/ 246 h 475"/>
                  <a:gd name="T16" fmla="*/ 17 w 720"/>
                  <a:gd name="T17" fmla="*/ 222 h 475"/>
                  <a:gd name="T18" fmla="*/ 6 w 720"/>
                  <a:gd name="T19" fmla="*/ 195 h 475"/>
                  <a:gd name="T20" fmla="*/ 1 w 720"/>
                  <a:gd name="T21" fmla="*/ 166 h 475"/>
                  <a:gd name="T22" fmla="*/ 0 w 720"/>
                  <a:gd name="T23" fmla="*/ 138 h 475"/>
                  <a:gd name="T24" fmla="*/ 6 w 720"/>
                  <a:gd name="T25" fmla="*/ 108 h 475"/>
                  <a:gd name="T26" fmla="*/ 11 w 720"/>
                  <a:gd name="T27" fmla="*/ 94 h 475"/>
                  <a:gd name="T28" fmla="*/ 17 w 720"/>
                  <a:gd name="T29" fmla="*/ 79 h 475"/>
                  <a:gd name="T30" fmla="*/ 35 w 720"/>
                  <a:gd name="T31" fmla="*/ 55 h 475"/>
                  <a:gd name="T32" fmla="*/ 55 w 720"/>
                  <a:gd name="T33" fmla="*/ 34 h 475"/>
                  <a:gd name="T34" fmla="*/ 80 w 720"/>
                  <a:gd name="T35" fmla="*/ 18 h 475"/>
                  <a:gd name="T36" fmla="*/ 107 w 720"/>
                  <a:gd name="T37" fmla="*/ 7 h 475"/>
                  <a:gd name="T38" fmla="*/ 135 w 720"/>
                  <a:gd name="T39" fmla="*/ 2 h 475"/>
                  <a:gd name="T40" fmla="*/ 165 w 720"/>
                  <a:gd name="T41" fmla="*/ 0 h 475"/>
                  <a:gd name="T42" fmla="*/ 194 w 720"/>
                  <a:gd name="T43" fmla="*/ 7 h 475"/>
                  <a:gd name="T44" fmla="*/ 208 w 720"/>
                  <a:gd name="T45" fmla="*/ 12 h 475"/>
                  <a:gd name="T46" fmla="*/ 627 w 720"/>
                  <a:gd name="T47" fmla="*/ 185 h 475"/>
                  <a:gd name="T48" fmla="*/ 641 w 720"/>
                  <a:gd name="T49" fmla="*/ 191 h 475"/>
                  <a:gd name="T50" fmla="*/ 666 w 720"/>
                  <a:gd name="T51" fmla="*/ 208 h 475"/>
                  <a:gd name="T52" fmla="*/ 686 w 720"/>
                  <a:gd name="T53" fmla="*/ 229 h 475"/>
                  <a:gd name="T54" fmla="*/ 702 w 720"/>
                  <a:gd name="T55" fmla="*/ 254 h 475"/>
                  <a:gd name="T56" fmla="*/ 714 w 720"/>
                  <a:gd name="T57" fmla="*/ 280 h 475"/>
                  <a:gd name="T58" fmla="*/ 719 w 720"/>
                  <a:gd name="T59" fmla="*/ 309 h 475"/>
                  <a:gd name="T60" fmla="*/ 720 w 720"/>
                  <a:gd name="T61" fmla="*/ 338 h 475"/>
                  <a:gd name="T62" fmla="*/ 714 w 720"/>
                  <a:gd name="T63" fmla="*/ 367 h 475"/>
                  <a:gd name="T64" fmla="*/ 709 w 720"/>
                  <a:gd name="T65" fmla="*/ 382 h 475"/>
                  <a:gd name="T66" fmla="*/ 698 w 720"/>
                  <a:gd name="T67" fmla="*/ 403 h 475"/>
                  <a:gd name="T68" fmla="*/ 670 w 720"/>
                  <a:gd name="T69" fmla="*/ 437 h 475"/>
                  <a:gd name="T70" fmla="*/ 633 w 720"/>
                  <a:gd name="T71" fmla="*/ 462 h 475"/>
                  <a:gd name="T72" fmla="*/ 591 w 720"/>
                  <a:gd name="T73" fmla="*/ 474 h 475"/>
                  <a:gd name="T74" fmla="*/ 569 w 720"/>
                  <a:gd name="T75" fmla="*/ 475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20" h="475">
                    <a:moveTo>
                      <a:pt x="569" y="475"/>
                    </a:moveTo>
                    <a:lnTo>
                      <a:pt x="555" y="475"/>
                    </a:lnTo>
                    <a:lnTo>
                      <a:pt x="525" y="469"/>
                    </a:lnTo>
                    <a:lnTo>
                      <a:pt x="512" y="464"/>
                    </a:lnTo>
                    <a:lnTo>
                      <a:pt x="93" y="290"/>
                    </a:lnTo>
                    <a:lnTo>
                      <a:pt x="79" y="284"/>
                    </a:lnTo>
                    <a:lnTo>
                      <a:pt x="54" y="267"/>
                    </a:lnTo>
                    <a:lnTo>
                      <a:pt x="34" y="246"/>
                    </a:lnTo>
                    <a:lnTo>
                      <a:pt x="17" y="222"/>
                    </a:lnTo>
                    <a:lnTo>
                      <a:pt x="6" y="195"/>
                    </a:lnTo>
                    <a:lnTo>
                      <a:pt x="1" y="166"/>
                    </a:lnTo>
                    <a:lnTo>
                      <a:pt x="0" y="138"/>
                    </a:lnTo>
                    <a:lnTo>
                      <a:pt x="6" y="108"/>
                    </a:lnTo>
                    <a:lnTo>
                      <a:pt x="11" y="94"/>
                    </a:lnTo>
                    <a:lnTo>
                      <a:pt x="17" y="79"/>
                    </a:lnTo>
                    <a:lnTo>
                      <a:pt x="35" y="55"/>
                    </a:lnTo>
                    <a:lnTo>
                      <a:pt x="55" y="34"/>
                    </a:lnTo>
                    <a:lnTo>
                      <a:pt x="80" y="18"/>
                    </a:lnTo>
                    <a:lnTo>
                      <a:pt x="107" y="7"/>
                    </a:lnTo>
                    <a:lnTo>
                      <a:pt x="135" y="2"/>
                    </a:lnTo>
                    <a:lnTo>
                      <a:pt x="165" y="0"/>
                    </a:lnTo>
                    <a:lnTo>
                      <a:pt x="194" y="7"/>
                    </a:lnTo>
                    <a:lnTo>
                      <a:pt x="208" y="12"/>
                    </a:lnTo>
                    <a:lnTo>
                      <a:pt x="627" y="185"/>
                    </a:lnTo>
                    <a:lnTo>
                      <a:pt x="641" y="191"/>
                    </a:lnTo>
                    <a:lnTo>
                      <a:pt x="666" y="208"/>
                    </a:lnTo>
                    <a:lnTo>
                      <a:pt x="686" y="229"/>
                    </a:lnTo>
                    <a:lnTo>
                      <a:pt x="702" y="254"/>
                    </a:lnTo>
                    <a:lnTo>
                      <a:pt x="714" y="280"/>
                    </a:lnTo>
                    <a:lnTo>
                      <a:pt x="719" y="309"/>
                    </a:lnTo>
                    <a:lnTo>
                      <a:pt x="720" y="338"/>
                    </a:lnTo>
                    <a:lnTo>
                      <a:pt x="714" y="367"/>
                    </a:lnTo>
                    <a:lnTo>
                      <a:pt x="709" y="382"/>
                    </a:lnTo>
                    <a:lnTo>
                      <a:pt x="698" y="403"/>
                    </a:lnTo>
                    <a:lnTo>
                      <a:pt x="670" y="437"/>
                    </a:lnTo>
                    <a:lnTo>
                      <a:pt x="633" y="462"/>
                    </a:lnTo>
                    <a:lnTo>
                      <a:pt x="591" y="474"/>
                    </a:lnTo>
                    <a:lnTo>
                      <a:pt x="569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21">
                <a:extLst>
                  <a:ext uri="{FF2B5EF4-FFF2-40B4-BE49-F238E27FC236}">
                    <a16:creationId xmlns:a16="http://schemas.microsoft.com/office/drawing/2014/main" id="{50955C9C-5F13-49B0-8BB0-D482215F4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0" y="4508"/>
                <a:ext cx="59" cy="90"/>
              </a:xfrm>
              <a:custGeom>
                <a:avLst/>
                <a:gdLst>
                  <a:gd name="T0" fmla="*/ 151 w 475"/>
                  <a:gd name="T1" fmla="*/ 718 h 718"/>
                  <a:gd name="T2" fmla="*/ 136 w 475"/>
                  <a:gd name="T3" fmla="*/ 718 h 718"/>
                  <a:gd name="T4" fmla="*/ 107 w 475"/>
                  <a:gd name="T5" fmla="*/ 712 h 718"/>
                  <a:gd name="T6" fmla="*/ 93 w 475"/>
                  <a:gd name="T7" fmla="*/ 707 h 718"/>
                  <a:gd name="T8" fmla="*/ 79 w 475"/>
                  <a:gd name="T9" fmla="*/ 701 h 718"/>
                  <a:gd name="T10" fmla="*/ 54 w 475"/>
                  <a:gd name="T11" fmla="*/ 684 h 718"/>
                  <a:gd name="T12" fmla="*/ 34 w 475"/>
                  <a:gd name="T13" fmla="*/ 663 h 718"/>
                  <a:gd name="T14" fmla="*/ 17 w 475"/>
                  <a:gd name="T15" fmla="*/ 638 h 718"/>
                  <a:gd name="T16" fmla="*/ 6 w 475"/>
                  <a:gd name="T17" fmla="*/ 612 h 718"/>
                  <a:gd name="T18" fmla="*/ 0 w 475"/>
                  <a:gd name="T19" fmla="*/ 584 h 718"/>
                  <a:gd name="T20" fmla="*/ 0 w 475"/>
                  <a:gd name="T21" fmla="*/ 554 h 718"/>
                  <a:gd name="T22" fmla="*/ 6 w 475"/>
                  <a:gd name="T23" fmla="*/ 525 h 718"/>
                  <a:gd name="T24" fmla="*/ 11 w 475"/>
                  <a:gd name="T25" fmla="*/ 510 h 718"/>
                  <a:gd name="T26" fmla="*/ 184 w 475"/>
                  <a:gd name="T27" fmla="*/ 92 h 718"/>
                  <a:gd name="T28" fmla="*/ 191 w 475"/>
                  <a:gd name="T29" fmla="*/ 78 h 718"/>
                  <a:gd name="T30" fmla="*/ 208 w 475"/>
                  <a:gd name="T31" fmla="*/ 53 h 718"/>
                  <a:gd name="T32" fmla="*/ 228 w 475"/>
                  <a:gd name="T33" fmla="*/ 33 h 718"/>
                  <a:gd name="T34" fmla="*/ 253 w 475"/>
                  <a:gd name="T35" fmla="*/ 17 h 718"/>
                  <a:gd name="T36" fmla="*/ 280 w 475"/>
                  <a:gd name="T37" fmla="*/ 6 h 718"/>
                  <a:gd name="T38" fmla="*/ 308 w 475"/>
                  <a:gd name="T39" fmla="*/ 0 h 718"/>
                  <a:gd name="T40" fmla="*/ 338 w 475"/>
                  <a:gd name="T41" fmla="*/ 0 h 718"/>
                  <a:gd name="T42" fmla="*/ 367 w 475"/>
                  <a:gd name="T43" fmla="*/ 5 h 718"/>
                  <a:gd name="T44" fmla="*/ 381 w 475"/>
                  <a:gd name="T45" fmla="*/ 11 h 718"/>
                  <a:gd name="T46" fmla="*/ 396 w 475"/>
                  <a:gd name="T47" fmla="*/ 18 h 718"/>
                  <a:gd name="T48" fmla="*/ 420 w 475"/>
                  <a:gd name="T49" fmla="*/ 34 h 718"/>
                  <a:gd name="T50" fmla="*/ 441 w 475"/>
                  <a:gd name="T51" fmla="*/ 55 h 718"/>
                  <a:gd name="T52" fmla="*/ 457 w 475"/>
                  <a:gd name="T53" fmla="*/ 79 h 718"/>
                  <a:gd name="T54" fmla="*/ 468 w 475"/>
                  <a:gd name="T55" fmla="*/ 106 h 718"/>
                  <a:gd name="T56" fmla="*/ 475 w 475"/>
                  <a:gd name="T57" fmla="*/ 134 h 718"/>
                  <a:gd name="T58" fmla="*/ 475 w 475"/>
                  <a:gd name="T59" fmla="*/ 164 h 718"/>
                  <a:gd name="T60" fmla="*/ 468 w 475"/>
                  <a:gd name="T61" fmla="*/ 194 h 718"/>
                  <a:gd name="T62" fmla="*/ 463 w 475"/>
                  <a:gd name="T63" fmla="*/ 208 h 718"/>
                  <a:gd name="T64" fmla="*/ 290 w 475"/>
                  <a:gd name="T65" fmla="*/ 626 h 718"/>
                  <a:gd name="T66" fmla="*/ 280 w 475"/>
                  <a:gd name="T67" fmla="*/ 647 h 718"/>
                  <a:gd name="T68" fmla="*/ 251 w 475"/>
                  <a:gd name="T69" fmla="*/ 681 h 718"/>
                  <a:gd name="T70" fmla="*/ 214 w 475"/>
                  <a:gd name="T71" fmla="*/ 705 h 718"/>
                  <a:gd name="T72" fmla="*/ 173 w 475"/>
                  <a:gd name="T73" fmla="*/ 717 h 718"/>
                  <a:gd name="T74" fmla="*/ 151 w 475"/>
                  <a:gd name="T75" fmla="*/ 718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75" h="718">
                    <a:moveTo>
                      <a:pt x="151" y="718"/>
                    </a:moveTo>
                    <a:lnTo>
                      <a:pt x="136" y="718"/>
                    </a:lnTo>
                    <a:lnTo>
                      <a:pt x="107" y="712"/>
                    </a:lnTo>
                    <a:lnTo>
                      <a:pt x="93" y="707"/>
                    </a:lnTo>
                    <a:lnTo>
                      <a:pt x="79" y="701"/>
                    </a:lnTo>
                    <a:lnTo>
                      <a:pt x="54" y="684"/>
                    </a:lnTo>
                    <a:lnTo>
                      <a:pt x="34" y="663"/>
                    </a:lnTo>
                    <a:lnTo>
                      <a:pt x="17" y="638"/>
                    </a:lnTo>
                    <a:lnTo>
                      <a:pt x="6" y="612"/>
                    </a:lnTo>
                    <a:lnTo>
                      <a:pt x="0" y="584"/>
                    </a:lnTo>
                    <a:lnTo>
                      <a:pt x="0" y="554"/>
                    </a:lnTo>
                    <a:lnTo>
                      <a:pt x="6" y="525"/>
                    </a:lnTo>
                    <a:lnTo>
                      <a:pt x="11" y="510"/>
                    </a:lnTo>
                    <a:lnTo>
                      <a:pt x="184" y="92"/>
                    </a:lnTo>
                    <a:lnTo>
                      <a:pt x="191" y="78"/>
                    </a:lnTo>
                    <a:lnTo>
                      <a:pt x="208" y="53"/>
                    </a:lnTo>
                    <a:lnTo>
                      <a:pt x="228" y="33"/>
                    </a:lnTo>
                    <a:lnTo>
                      <a:pt x="253" y="17"/>
                    </a:lnTo>
                    <a:lnTo>
                      <a:pt x="280" y="6"/>
                    </a:lnTo>
                    <a:lnTo>
                      <a:pt x="308" y="0"/>
                    </a:lnTo>
                    <a:lnTo>
                      <a:pt x="338" y="0"/>
                    </a:lnTo>
                    <a:lnTo>
                      <a:pt x="367" y="5"/>
                    </a:lnTo>
                    <a:lnTo>
                      <a:pt x="381" y="11"/>
                    </a:lnTo>
                    <a:lnTo>
                      <a:pt x="396" y="18"/>
                    </a:lnTo>
                    <a:lnTo>
                      <a:pt x="420" y="34"/>
                    </a:lnTo>
                    <a:lnTo>
                      <a:pt x="441" y="55"/>
                    </a:lnTo>
                    <a:lnTo>
                      <a:pt x="457" y="79"/>
                    </a:lnTo>
                    <a:lnTo>
                      <a:pt x="468" y="106"/>
                    </a:lnTo>
                    <a:lnTo>
                      <a:pt x="475" y="134"/>
                    </a:lnTo>
                    <a:lnTo>
                      <a:pt x="475" y="164"/>
                    </a:lnTo>
                    <a:lnTo>
                      <a:pt x="468" y="194"/>
                    </a:lnTo>
                    <a:lnTo>
                      <a:pt x="463" y="208"/>
                    </a:lnTo>
                    <a:lnTo>
                      <a:pt x="290" y="626"/>
                    </a:lnTo>
                    <a:lnTo>
                      <a:pt x="280" y="647"/>
                    </a:lnTo>
                    <a:lnTo>
                      <a:pt x="251" y="681"/>
                    </a:lnTo>
                    <a:lnTo>
                      <a:pt x="214" y="705"/>
                    </a:lnTo>
                    <a:lnTo>
                      <a:pt x="173" y="717"/>
                    </a:lnTo>
                    <a:lnTo>
                      <a:pt x="151" y="7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22">
                <a:extLst>
                  <a:ext uri="{FF2B5EF4-FFF2-40B4-BE49-F238E27FC236}">
                    <a16:creationId xmlns:a16="http://schemas.microsoft.com/office/drawing/2014/main" id="{008CE18C-634B-416F-9F4C-90094A907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" y="4473"/>
                <a:ext cx="943" cy="792"/>
              </a:xfrm>
              <a:custGeom>
                <a:avLst/>
                <a:gdLst>
                  <a:gd name="T0" fmla="*/ 6382 w 7546"/>
                  <a:gd name="T1" fmla="*/ 6302 h 6332"/>
                  <a:gd name="T2" fmla="*/ 6329 w 7546"/>
                  <a:gd name="T3" fmla="*/ 6231 h 6332"/>
                  <a:gd name="T4" fmla="*/ 6334 w 7546"/>
                  <a:gd name="T5" fmla="*/ 6117 h 6332"/>
                  <a:gd name="T6" fmla="*/ 6513 w 7546"/>
                  <a:gd name="T7" fmla="*/ 5896 h 6332"/>
                  <a:gd name="T8" fmla="*/ 6854 w 7546"/>
                  <a:gd name="T9" fmla="*/ 5364 h 6332"/>
                  <a:gd name="T10" fmla="*/ 7092 w 7546"/>
                  <a:gd name="T11" fmla="*/ 4783 h 6332"/>
                  <a:gd name="T12" fmla="*/ 7222 w 7546"/>
                  <a:gd name="T13" fmla="*/ 4167 h 6332"/>
                  <a:gd name="T14" fmla="*/ 7243 w 7546"/>
                  <a:gd name="T15" fmla="*/ 3679 h 6332"/>
                  <a:gd name="T16" fmla="*/ 7155 w 7546"/>
                  <a:gd name="T17" fmla="*/ 2986 h 6332"/>
                  <a:gd name="T18" fmla="*/ 6937 w 7546"/>
                  <a:gd name="T19" fmla="*/ 2343 h 6332"/>
                  <a:gd name="T20" fmla="*/ 6603 w 7546"/>
                  <a:gd name="T21" fmla="*/ 1763 h 6332"/>
                  <a:gd name="T22" fmla="*/ 6166 w 7546"/>
                  <a:gd name="T23" fmla="*/ 1260 h 6332"/>
                  <a:gd name="T24" fmla="*/ 5642 w 7546"/>
                  <a:gd name="T25" fmla="*/ 848 h 6332"/>
                  <a:gd name="T26" fmla="*/ 5044 w 7546"/>
                  <a:gd name="T27" fmla="*/ 543 h 6332"/>
                  <a:gd name="T28" fmla="*/ 4386 w 7546"/>
                  <a:gd name="T29" fmla="*/ 355 h 6332"/>
                  <a:gd name="T30" fmla="*/ 3773 w 7546"/>
                  <a:gd name="T31" fmla="*/ 302 h 6332"/>
                  <a:gd name="T32" fmla="*/ 3159 w 7546"/>
                  <a:gd name="T33" fmla="*/ 355 h 6332"/>
                  <a:gd name="T34" fmla="*/ 2501 w 7546"/>
                  <a:gd name="T35" fmla="*/ 543 h 6332"/>
                  <a:gd name="T36" fmla="*/ 1903 w 7546"/>
                  <a:gd name="T37" fmla="*/ 848 h 6332"/>
                  <a:gd name="T38" fmla="*/ 1379 w 7546"/>
                  <a:gd name="T39" fmla="*/ 1260 h 6332"/>
                  <a:gd name="T40" fmla="*/ 943 w 7546"/>
                  <a:gd name="T41" fmla="*/ 1763 h 6332"/>
                  <a:gd name="T42" fmla="*/ 608 w 7546"/>
                  <a:gd name="T43" fmla="*/ 2343 h 6332"/>
                  <a:gd name="T44" fmla="*/ 390 w 7546"/>
                  <a:gd name="T45" fmla="*/ 2986 h 6332"/>
                  <a:gd name="T46" fmla="*/ 303 w 7546"/>
                  <a:gd name="T47" fmla="*/ 3679 h 6332"/>
                  <a:gd name="T48" fmla="*/ 324 w 7546"/>
                  <a:gd name="T49" fmla="*/ 4167 h 6332"/>
                  <a:gd name="T50" fmla="*/ 453 w 7546"/>
                  <a:gd name="T51" fmla="*/ 4783 h 6332"/>
                  <a:gd name="T52" fmla="*/ 691 w 7546"/>
                  <a:gd name="T53" fmla="*/ 5364 h 6332"/>
                  <a:gd name="T54" fmla="*/ 1032 w 7546"/>
                  <a:gd name="T55" fmla="*/ 5896 h 6332"/>
                  <a:gd name="T56" fmla="*/ 1212 w 7546"/>
                  <a:gd name="T57" fmla="*/ 6117 h 6332"/>
                  <a:gd name="T58" fmla="*/ 1216 w 7546"/>
                  <a:gd name="T59" fmla="*/ 6231 h 6332"/>
                  <a:gd name="T60" fmla="*/ 1162 w 7546"/>
                  <a:gd name="T61" fmla="*/ 6303 h 6332"/>
                  <a:gd name="T62" fmla="*/ 1051 w 7546"/>
                  <a:gd name="T63" fmla="*/ 6330 h 6332"/>
                  <a:gd name="T64" fmla="*/ 961 w 7546"/>
                  <a:gd name="T65" fmla="*/ 6281 h 6332"/>
                  <a:gd name="T66" fmla="*/ 595 w 7546"/>
                  <a:gd name="T67" fmla="*/ 5801 h 6332"/>
                  <a:gd name="T68" fmla="*/ 279 w 7546"/>
                  <a:gd name="T69" fmla="*/ 5193 h 6332"/>
                  <a:gd name="T70" fmla="*/ 79 w 7546"/>
                  <a:gd name="T71" fmla="*/ 4540 h 6332"/>
                  <a:gd name="T72" fmla="*/ 0 w 7546"/>
                  <a:gd name="T73" fmla="*/ 3856 h 6332"/>
                  <a:gd name="T74" fmla="*/ 30 w 7546"/>
                  <a:gd name="T75" fmla="*/ 3289 h 6332"/>
                  <a:gd name="T76" fmla="*/ 198 w 7546"/>
                  <a:gd name="T77" fmla="*/ 2561 h 6332"/>
                  <a:gd name="T78" fmla="*/ 500 w 7546"/>
                  <a:gd name="T79" fmla="*/ 1894 h 6332"/>
                  <a:gd name="T80" fmla="*/ 920 w 7546"/>
                  <a:gd name="T81" fmla="*/ 1304 h 6332"/>
                  <a:gd name="T82" fmla="*/ 1444 w 7546"/>
                  <a:gd name="T83" fmla="*/ 805 h 6332"/>
                  <a:gd name="T84" fmla="*/ 2056 w 7546"/>
                  <a:gd name="T85" fmla="*/ 412 h 6332"/>
                  <a:gd name="T86" fmla="*/ 2741 w 7546"/>
                  <a:gd name="T87" fmla="*/ 143 h 6332"/>
                  <a:gd name="T88" fmla="*/ 3483 w 7546"/>
                  <a:gd name="T89" fmla="*/ 11 h 6332"/>
                  <a:gd name="T90" fmla="*/ 4062 w 7546"/>
                  <a:gd name="T91" fmla="*/ 11 h 6332"/>
                  <a:gd name="T92" fmla="*/ 4805 w 7546"/>
                  <a:gd name="T93" fmla="*/ 143 h 6332"/>
                  <a:gd name="T94" fmla="*/ 5489 w 7546"/>
                  <a:gd name="T95" fmla="*/ 412 h 6332"/>
                  <a:gd name="T96" fmla="*/ 6101 w 7546"/>
                  <a:gd name="T97" fmla="*/ 805 h 6332"/>
                  <a:gd name="T98" fmla="*/ 6625 w 7546"/>
                  <a:gd name="T99" fmla="*/ 1304 h 6332"/>
                  <a:gd name="T100" fmla="*/ 7045 w 7546"/>
                  <a:gd name="T101" fmla="*/ 1894 h 6332"/>
                  <a:gd name="T102" fmla="*/ 7348 w 7546"/>
                  <a:gd name="T103" fmla="*/ 2561 h 6332"/>
                  <a:gd name="T104" fmla="*/ 7516 w 7546"/>
                  <a:gd name="T105" fmla="*/ 3289 h 6332"/>
                  <a:gd name="T106" fmla="*/ 7545 w 7546"/>
                  <a:gd name="T107" fmla="*/ 3856 h 6332"/>
                  <a:gd name="T108" fmla="*/ 7467 w 7546"/>
                  <a:gd name="T109" fmla="*/ 4540 h 6332"/>
                  <a:gd name="T110" fmla="*/ 7266 w 7546"/>
                  <a:gd name="T111" fmla="*/ 5193 h 6332"/>
                  <a:gd name="T112" fmla="*/ 6951 w 7546"/>
                  <a:gd name="T113" fmla="*/ 5801 h 6332"/>
                  <a:gd name="T114" fmla="*/ 6584 w 7546"/>
                  <a:gd name="T115" fmla="*/ 6281 h 6332"/>
                  <a:gd name="T116" fmla="*/ 6487 w 7546"/>
                  <a:gd name="T117" fmla="*/ 6331 h 6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46" h="6332">
                    <a:moveTo>
                      <a:pt x="6472" y="6332"/>
                    </a:moveTo>
                    <a:lnTo>
                      <a:pt x="6445" y="6330"/>
                    </a:lnTo>
                    <a:lnTo>
                      <a:pt x="6406" y="6316"/>
                    </a:lnTo>
                    <a:lnTo>
                      <a:pt x="6382" y="6302"/>
                    </a:lnTo>
                    <a:lnTo>
                      <a:pt x="6371" y="6293"/>
                    </a:lnTo>
                    <a:lnTo>
                      <a:pt x="6360" y="6282"/>
                    </a:lnTo>
                    <a:lnTo>
                      <a:pt x="6342" y="6258"/>
                    </a:lnTo>
                    <a:lnTo>
                      <a:pt x="6329" y="6231"/>
                    </a:lnTo>
                    <a:lnTo>
                      <a:pt x="6322" y="6203"/>
                    </a:lnTo>
                    <a:lnTo>
                      <a:pt x="6321" y="6175"/>
                    </a:lnTo>
                    <a:lnTo>
                      <a:pt x="6324" y="6146"/>
                    </a:lnTo>
                    <a:lnTo>
                      <a:pt x="6334" y="6117"/>
                    </a:lnTo>
                    <a:lnTo>
                      <a:pt x="6350" y="6092"/>
                    </a:lnTo>
                    <a:lnTo>
                      <a:pt x="6359" y="6081"/>
                    </a:lnTo>
                    <a:lnTo>
                      <a:pt x="6412" y="6020"/>
                    </a:lnTo>
                    <a:lnTo>
                      <a:pt x="6513" y="5896"/>
                    </a:lnTo>
                    <a:lnTo>
                      <a:pt x="6608" y="5769"/>
                    </a:lnTo>
                    <a:lnTo>
                      <a:pt x="6697" y="5638"/>
                    </a:lnTo>
                    <a:lnTo>
                      <a:pt x="6779" y="5503"/>
                    </a:lnTo>
                    <a:lnTo>
                      <a:pt x="6854" y="5364"/>
                    </a:lnTo>
                    <a:lnTo>
                      <a:pt x="6924" y="5223"/>
                    </a:lnTo>
                    <a:lnTo>
                      <a:pt x="6987" y="5079"/>
                    </a:lnTo>
                    <a:lnTo>
                      <a:pt x="7043" y="4932"/>
                    </a:lnTo>
                    <a:lnTo>
                      <a:pt x="7092" y="4783"/>
                    </a:lnTo>
                    <a:lnTo>
                      <a:pt x="7136" y="4632"/>
                    </a:lnTo>
                    <a:lnTo>
                      <a:pt x="7170" y="4478"/>
                    </a:lnTo>
                    <a:lnTo>
                      <a:pt x="7199" y="4323"/>
                    </a:lnTo>
                    <a:lnTo>
                      <a:pt x="7222" y="4167"/>
                    </a:lnTo>
                    <a:lnTo>
                      <a:pt x="7236" y="4008"/>
                    </a:lnTo>
                    <a:lnTo>
                      <a:pt x="7243" y="3849"/>
                    </a:lnTo>
                    <a:lnTo>
                      <a:pt x="7244" y="3769"/>
                    </a:lnTo>
                    <a:lnTo>
                      <a:pt x="7243" y="3679"/>
                    </a:lnTo>
                    <a:lnTo>
                      <a:pt x="7234" y="3503"/>
                    </a:lnTo>
                    <a:lnTo>
                      <a:pt x="7217" y="3327"/>
                    </a:lnTo>
                    <a:lnTo>
                      <a:pt x="7190" y="3155"/>
                    </a:lnTo>
                    <a:lnTo>
                      <a:pt x="7155" y="2986"/>
                    </a:lnTo>
                    <a:lnTo>
                      <a:pt x="7112" y="2820"/>
                    </a:lnTo>
                    <a:lnTo>
                      <a:pt x="7062" y="2657"/>
                    </a:lnTo>
                    <a:lnTo>
                      <a:pt x="7003" y="2498"/>
                    </a:lnTo>
                    <a:lnTo>
                      <a:pt x="6937" y="2343"/>
                    </a:lnTo>
                    <a:lnTo>
                      <a:pt x="6864" y="2191"/>
                    </a:lnTo>
                    <a:lnTo>
                      <a:pt x="6784" y="2044"/>
                    </a:lnTo>
                    <a:lnTo>
                      <a:pt x="6697" y="1901"/>
                    </a:lnTo>
                    <a:lnTo>
                      <a:pt x="6603" y="1763"/>
                    </a:lnTo>
                    <a:lnTo>
                      <a:pt x="6503" y="1630"/>
                    </a:lnTo>
                    <a:lnTo>
                      <a:pt x="6397" y="1501"/>
                    </a:lnTo>
                    <a:lnTo>
                      <a:pt x="6284" y="1378"/>
                    </a:lnTo>
                    <a:lnTo>
                      <a:pt x="6166" y="1260"/>
                    </a:lnTo>
                    <a:lnTo>
                      <a:pt x="6043" y="1148"/>
                    </a:lnTo>
                    <a:lnTo>
                      <a:pt x="5915" y="1041"/>
                    </a:lnTo>
                    <a:lnTo>
                      <a:pt x="5780" y="942"/>
                    </a:lnTo>
                    <a:lnTo>
                      <a:pt x="5642" y="848"/>
                    </a:lnTo>
                    <a:lnTo>
                      <a:pt x="5499" y="761"/>
                    </a:lnTo>
                    <a:lnTo>
                      <a:pt x="5352" y="681"/>
                    </a:lnTo>
                    <a:lnTo>
                      <a:pt x="5200" y="608"/>
                    </a:lnTo>
                    <a:lnTo>
                      <a:pt x="5044" y="543"/>
                    </a:lnTo>
                    <a:lnTo>
                      <a:pt x="4885" y="484"/>
                    </a:lnTo>
                    <a:lnTo>
                      <a:pt x="4722" y="433"/>
                    </a:lnTo>
                    <a:lnTo>
                      <a:pt x="4556" y="390"/>
                    </a:lnTo>
                    <a:lnTo>
                      <a:pt x="4386" y="355"/>
                    </a:lnTo>
                    <a:lnTo>
                      <a:pt x="4214" y="329"/>
                    </a:lnTo>
                    <a:lnTo>
                      <a:pt x="4040" y="311"/>
                    </a:lnTo>
                    <a:lnTo>
                      <a:pt x="3862" y="303"/>
                    </a:lnTo>
                    <a:lnTo>
                      <a:pt x="3773" y="302"/>
                    </a:lnTo>
                    <a:lnTo>
                      <a:pt x="3683" y="303"/>
                    </a:lnTo>
                    <a:lnTo>
                      <a:pt x="3506" y="311"/>
                    </a:lnTo>
                    <a:lnTo>
                      <a:pt x="3331" y="329"/>
                    </a:lnTo>
                    <a:lnTo>
                      <a:pt x="3159" y="355"/>
                    </a:lnTo>
                    <a:lnTo>
                      <a:pt x="2989" y="390"/>
                    </a:lnTo>
                    <a:lnTo>
                      <a:pt x="2823" y="433"/>
                    </a:lnTo>
                    <a:lnTo>
                      <a:pt x="2660" y="484"/>
                    </a:lnTo>
                    <a:lnTo>
                      <a:pt x="2501" y="543"/>
                    </a:lnTo>
                    <a:lnTo>
                      <a:pt x="2345" y="608"/>
                    </a:lnTo>
                    <a:lnTo>
                      <a:pt x="2193" y="681"/>
                    </a:lnTo>
                    <a:lnTo>
                      <a:pt x="2046" y="761"/>
                    </a:lnTo>
                    <a:lnTo>
                      <a:pt x="1903" y="848"/>
                    </a:lnTo>
                    <a:lnTo>
                      <a:pt x="1765" y="942"/>
                    </a:lnTo>
                    <a:lnTo>
                      <a:pt x="1631" y="1041"/>
                    </a:lnTo>
                    <a:lnTo>
                      <a:pt x="1502" y="1148"/>
                    </a:lnTo>
                    <a:lnTo>
                      <a:pt x="1379" y="1260"/>
                    </a:lnTo>
                    <a:lnTo>
                      <a:pt x="1261" y="1378"/>
                    </a:lnTo>
                    <a:lnTo>
                      <a:pt x="1149" y="1501"/>
                    </a:lnTo>
                    <a:lnTo>
                      <a:pt x="1042" y="1630"/>
                    </a:lnTo>
                    <a:lnTo>
                      <a:pt x="943" y="1763"/>
                    </a:lnTo>
                    <a:lnTo>
                      <a:pt x="849" y="1901"/>
                    </a:lnTo>
                    <a:lnTo>
                      <a:pt x="761" y="2044"/>
                    </a:lnTo>
                    <a:lnTo>
                      <a:pt x="681" y="2191"/>
                    </a:lnTo>
                    <a:lnTo>
                      <a:pt x="608" y="2343"/>
                    </a:lnTo>
                    <a:lnTo>
                      <a:pt x="543" y="2498"/>
                    </a:lnTo>
                    <a:lnTo>
                      <a:pt x="484" y="2657"/>
                    </a:lnTo>
                    <a:lnTo>
                      <a:pt x="433" y="2820"/>
                    </a:lnTo>
                    <a:lnTo>
                      <a:pt x="390" y="2986"/>
                    </a:lnTo>
                    <a:lnTo>
                      <a:pt x="355" y="3155"/>
                    </a:lnTo>
                    <a:lnTo>
                      <a:pt x="329" y="3327"/>
                    </a:lnTo>
                    <a:lnTo>
                      <a:pt x="311" y="3503"/>
                    </a:lnTo>
                    <a:lnTo>
                      <a:pt x="303" y="3679"/>
                    </a:lnTo>
                    <a:lnTo>
                      <a:pt x="302" y="3769"/>
                    </a:lnTo>
                    <a:lnTo>
                      <a:pt x="302" y="3849"/>
                    </a:lnTo>
                    <a:lnTo>
                      <a:pt x="309" y="4008"/>
                    </a:lnTo>
                    <a:lnTo>
                      <a:pt x="324" y="4167"/>
                    </a:lnTo>
                    <a:lnTo>
                      <a:pt x="346" y="4323"/>
                    </a:lnTo>
                    <a:lnTo>
                      <a:pt x="375" y="4478"/>
                    </a:lnTo>
                    <a:lnTo>
                      <a:pt x="411" y="4632"/>
                    </a:lnTo>
                    <a:lnTo>
                      <a:pt x="453" y="4783"/>
                    </a:lnTo>
                    <a:lnTo>
                      <a:pt x="503" y="4932"/>
                    </a:lnTo>
                    <a:lnTo>
                      <a:pt x="558" y="5079"/>
                    </a:lnTo>
                    <a:lnTo>
                      <a:pt x="622" y="5223"/>
                    </a:lnTo>
                    <a:lnTo>
                      <a:pt x="691" y="5364"/>
                    </a:lnTo>
                    <a:lnTo>
                      <a:pt x="766" y="5503"/>
                    </a:lnTo>
                    <a:lnTo>
                      <a:pt x="849" y="5638"/>
                    </a:lnTo>
                    <a:lnTo>
                      <a:pt x="938" y="5769"/>
                    </a:lnTo>
                    <a:lnTo>
                      <a:pt x="1032" y="5896"/>
                    </a:lnTo>
                    <a:lnTo>
                      <a:pt x="1133" y="6020"/>
                    </a:lnTo>
                    <a:lnTo>
                      <a:pt x="1186" y="6081"/>
                    </a:lnTo>
                    <a:lnTo>
                      <a:pt x="1196" y="6092"/>
                    </a:lnTo>
                    <a:lnTo>
                      <a:pt x="1212" y="6117"/>
                    </a:lnTo>
                    <a:lnTo>
                      <a:pt x="1221" y="6146"/>
                    </a:lnTo>
                    <a:lnTo>
                      <a:pt x="1225" y="6175"/>
                    </a:lnTo>
                    <a:lnTo>
                      <a:pt x="1223" y="6203"/>
                    </a:lnTo>
                    <a:lnTo>
                      <a:pt x="1216" y="6231"/>
                    </a:lnTo>
                    <a:lnTo>
                      <a:pt x="1203" y="6258"/>
                    </a:lnTo>
                    <a:lnTo>
                      <a:pt x="1186" y="6282"/>
                    </a:lnTo>
                    <a:lnTo>
                      <a:pt x="1175" y="6293"/>
                    </a:lnTo>
                    <a:lnTo>
                      <a:pt x="1162" y="6303"/>
                    </a:lnTo>
                    <a:lnTo>
                      <a:pt x="1137" y="6318"/>
                    </a:lnTo>
                    <a:lnTo>
                      <a:pt x="1109" y="6327"/>
                    </a:lnTo>
                    <a:lnTo>
                      <a:pt x="1080" y="6332"/>
                    </a:lnTo>
                    <a:lnTo>
                      <a:pt x="1051" y="6330"/>
                    </a:lnTo>
                    <a:lnTo>
                      <a:pt x="1023" y="6322"/>
                    </a:lnTo>
                    <a:lnTo>
                      <a:pt x="996" y="6310"/>
                    </a:lnTo>
                    <a:lnTo>
                      <a:pt x="972" y="6293"/>
                    </a:lnTo>
                    <a:lnTo>
                      <a:pt x="961" y="6281"/>
                    </a:lnTo>
                    <a:lnTo>
                      <a:pt x="904" y="6216"/>
                    </a:lnTo>
                    <a:lnTo>
                      <a:pt x="794" y="6082"/>
                    </a:lnTo>
                    <a:lnTo>
                      <a:pt x="691" y="5943"/>
                    </a:lnTo>
                    <a:lnTo>
                      <a:pt x="595" y="5801"/>
                    </a:lnTo>
                    <a:lnTo>
                      <a:pt x="505" y="5653"/>
                    </a:lnTo>
                    <a:lnTo>
                      <a:pt x="423" y="5504"/>
                    </a:lnTo>
                    <a:lnTo>
                      <a:pt x="347" y="5350"/>
                    </a:lnTo>
                    <a:lnTo>
                      <a:pt x="279" y="5193"/>
                    </a:lnTo>
                    <a:lnTo>
                      <a:pt x="218" y="5033"/>
                    </a:lnTo>
                    <a:lnTo>
                      <a:pt x="164" y="4871"/>
                    </a:lnTo>
                    <a:lnTo>
                      <a:pt x="118" y="4707"/>
                    </a:lnTo>
                    <a:lnTo>
                      <a:pt x="79" y="4540"/>
                    </a:lnTo>
                    <a:lnTo>
                      <a:pt x="47" y="4371"/>
                    </a:lnTo>
                    <a:lnTo>
                      <a:pt x="24" y="4200"/>
                    </a:lnTo>
                    <a:lnTo>
                      <a:pt x="8" y="4029"/>
                    </a:lnTo>
                    <a:lnTo>
                      <a:pt x="0" y="3856"/>
                    </a:lnTo>
                    <a:lnTo>
                      <a:pt x="0" y="3769"/>
                    </a:lnTo>
                    <a:lnTo>
                      <a:pt x="0" y="3672"/>
                    </a:lnTo>
                    <a:lnTo>
                      <a:pt x="10" y="3479"/>
                    </a:lnTo>
                    <a:lnTo>
                      <a:pt x="30" y="3289"/>
                    </a:lnTo>
                    <a:lnTo>
                      <a:pt x="59" y="3102"/>
                    </a:lnTo>
                    <a:lnTo>
                      <a:pt x="96" y="2919"/>
                    </a:lnTo>
                    <a:lnTo>
                      <a:pt x="143" y="2738"/>
                    </a:lnTo>
                    <a:lnTo>
                      <a:pt x="198" y="2561"/>
                    </a:lnTo>
                    <a:lnTo>
                      <a:pt x="262" y="2388"/>
                    </a:lnTo>
                    <a:lnTo>
                      <a:pt x="334" y="2219"/>
                    </a:lnTo>
                    <a:lnTo>
                      <a:pt x="413" y="2054"/>
                    </a:lnTo>
                    <a:lnTo>
                      <a:pt x="500" y="1894"/>
                    </a:lnTo>
                    <a:lnTo>
                      <a:pt x="594" y="1738"/>
                    </a:lnTo>
                    <a:lnTo>
                      <a:pt x="697" y="1589"/>
                    </a:lnTo>
                    <a:lnTo>
                      <a:pt x="805" y="1443"/>
                    </a:lnTo>
                    <a:lnTo>
                      <a:pt x="920" y="1304"/>
                    </a:lnTo>
                    <a:lnTo>
                      <a:pt x="1042" y="1170"/>
                    </a:lnTo>
                    <a:lnTo>
                      <a:pt x="1171" y="1041"/>
                    </a:lnTo>
                    <a:lnTo>
                      <a:pt x="1305" y="920"/>
                    </a:lnTo>
                    <a:lnTo>
                      <a:pt x="1444" y="805"/>
                    </a:lnTo>
                    <a:lnTo>
                      <a:pt x="1590" y="696"/>
                    </a:lnTo>
                    <a:lnTo>
                      <a:pt x="1740" y="594"/>
                    </a:lnTo>
                    <a:lnTo>
                      <a:pt x="1896" y="499"/>
                    </a:lnTo>
                    <a:lnTo>
                      <a:pt x="2056" y="412"/>
                    </a:lnTo>
                    <a:lnTo>
                      <a:pt x="2221" y="333"/>
                    </a:lnTo>
                    <a:lnTo>
                      <a:pt x="2390" y="262"/>
                    </a:lnTo>
                    <a:lnTo>
                      <a:pt x="2564" y="198"/>
                    </a:lnTo>
                    <a:lnTo>
                      <a:pt x="2741" y="143"/>
                    </a:lnTo>
                    <a:lnTo>
                      <a:pt x="2922" y="97"/>
                    </a:lnTo>
                    <a:lnTo>
                      <a:pt x="3105" y="59"/>
                    </a:lnTo>
                    <a:lnTo>
                      <a:pt x="3293" y="30"/>
                    </a:lnTo>
                    <a:lnTo>
                      <a:pt x="3483" y="11"/>
                    </a:lnTo>
                    <a:lnTo>
                      <a:pt x="3676" y="0"/>
                    </a:lnTo>
                    <a:lnTo>
                      <a:pt x="3773" y="0"/>
                    </a:lnTo>
                    <a:lnTo>
                      <a:pt x="3870" y="0"/>
                    </a:lnTo>
                    <a:lnTo>
                      <a:pt x="4062" y="11"/>
                    </a:lnTo>
                    <a:lnTo>
                      <a:pt x="4253" y="30"/>
                    </a:lnTo>
                    <a:lnTo>
                      <a:pt x="4440" y="59"/>
                    </a:lnTo>
                    <a:lnTo>
                      <a:pt x="4623" y="97"/>
                    </a:lnTo>
                    <a:lnTo>
                      <a:pt x="4805" y="143"/>
                    </a:lnTo>
                    <a:lnTo>
                      <a:pt x="4981" y="198"/>
                    </a:lnTo>
                    <a:lnTo>
                      <a:pt x="5155" y="262"/>
                    </a:lnTo>
                    <a:lnTo>
                      <a:pt x="5324" y="333"/>
                    </a:lnTo>
                    <a:lnTo>
                      <a:pt x="5489" y="412"/>
                    </a:lnTo>
                    <a:lnTo>
                      <a:pt x="5649" y="499"/>
                    </a:lnTo>
                    <a:lnTo>
                      <a:pt x="5805" y="594"/>
                    </a:lnTo>
                    <a:lnTo>
                      <a:pt x="5956" y="696"/>
                    </a:lnTo>
                    <a:lnTo>
                      <a:pt x="6101" y="805"/>
                    </a:lnTo>
                    <a:lnTo>
                      <a:pt x="6241" y="920"/>
                    </a:lnTo>
                    <a:lnTo>
                      <a:pt x="6374" y="1041"/>
                    </a:lnTo>
                    <a:lnTo>
                      <a:pt x="6503" y="1170"/>
                    </a:lnTo>
                    <a:lnTo>
                      <a:pt x="6625" y="1304"/>
                    </a:lnTo>
                    <a:lnTo>
                      <a:pt x="6741" y="1443"/>
                    </a:lnTo>
                    <a:lnTo>
                      <a:pt x="6849" y="1589"/>
                    </a:lnTo>
                    <a:lnTo>
                      <a:pt x="6951" y="1738"/>
                    </a:lnTo>
                    <a:lnTo>
                      <a:pt x="7045" y="1894"/>
                    </a:lnTo>
                    <a:lnTo>
                      <a:pt x="7132" y="2054"/>
                    </a:lnTo>
                    <a:lnTo>
                      <a:pt x="7212" y="2219"/>
                    </a:lnTo>
                    <a:lnTo>
                      <a:pt x="7284" y="2388"/>
                    </a:lnTo>
                    <a:lnTo>
                      <a:pt x="7348" y="2561"/>
                    </a:lnTo>
                    <a:lnTo>
                      <a:pt x="7402" y="2738"/>
                    </a:lnTo>
                    <a:lnTo>
                      <a:pt x="7449" y="2919"/>
                    </a:lnTo>
                    <a:lnTo>
                      <a:pt x="7487" y="3102"/>
                    </a:lnTo>
                    <a:lnTo>
                      <a:pt x="7516" y="3289"/>
                    </a:lnTo>
                    <a:lnTo>
                      <a:pt x="7535" y="3479"/>
                    </a:lnTo>
                    <a:lnTo>
                      <a:pt x="7545" y="3672"/>
                    </a:lnTo>
                    <a:lnTo>
                      <a:pt x="7546" y="3769"/>
                    </a:lnTo>
                    <a:lnTo>
                      <a:pt x="7545" y="3856"/>
                    </a:lnTo>
                    <a:lnTo>
                      <a:pt x="7537" y="4029"/>
                    </a:lnTo>
                    <a:lnTo>
                      <a:pt x="7521" y="4200"/>
                    </a:lnTo>
                    <a:lnTo>
                      <a:pt x="7498" y="4371"/>
                    </a:lnTo>
                    <a:lnTo>
                      <a:pt x="7467" y="4540"/>
                    </a:lnTo>
                    <a:lnTo>
                      <a:pt x="7428" y="4707"/>
                    </a:lnTo>
                    <a:lnTo>
                      <a:pt x="7381" y="4871"/>
                    </a:lnTo>
                    <a:lnTo>
                      <a:pt x="7327" y="5033"/>
                    </a:lnTo>
                    <a:lnTo>
                      <a:pt x="7266" y="5193"/>
                    </a:lnTo>
                    <a:lnTo>
                      <a:pt x="7198" y="5350"/>
                    </a:lnTo>
                    <a:lnTo>
                      <a:pt x="7122" y="5504"/>
                    </a:lnTo>
                    <a:lnTo>
                      <a:pt x="7040" y="5653"/>
                    </a:lnTo>
                    <a:lnTo>
                      <a:pt x="6951" y="5801"/>
                    </a:lnTo>
                    <a:lnTo>
                      <a:pt x="6854" y="5943"/>
                    </a:lnTo>
                    <a:lnTo>
                      <a:pt x="6752" y="6082"/>
                    </a:lnTo>
                    <a:lnTo>
                      <a:pt x="6642" y="6216"/>
                    </a:lnTo>
                    <a:lnTo>
                      <a:pt x="6584" y="6281"/>
                    </a:lnTo>
                    <a:lnTo>
                      <a:pt x="6572" y="6294"/>
                    </a:lnTo>
                    <a:lnTo>
                      <a:pt x="6547" y="6312"/>
                    </a:lnTo>
                    <a:lnTo>
                      <a:pt x="6518" y="6324"/>
                    </a:lnTo>
                    <a:lnTo>
                      <a:pt x="6487" y="6331"/>
                    </a:lnTo>
                    <a:lnTo>
                      <a:pt x="6472" y="633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23">
                <a:extLst>
                  <a:ext uri="{FF2B5EF4-FFF2-40B4-BE49-F238E27FC236}">
                    <a16:creationId xmlns:a16="http://schemas.microsoft.com/office/drawing/2014/main" id="{1B40381C-35C6-4BDA-AD83-E1ED75A34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6" y="5133"/>
                <a:ext cx="302" cy="113"/>
              </a:xfrm>
              <a:custGeom>
                <a:avLst/>
                <a:gdLst>
                  <a:gd name="T0" fmla="*/ 2264 w 2414"/>
                  <a:gd name="T1" fmla="*/ 905 h 905"/>
                  <a:gd name="T2" fmla="*/ 150 w 2414"/>
                  <a:gd name="T3" fmla="*/ 905 h 905"/>
                  <a:gd name="T4" fmla="*/ 135 w 2414"/>
                  <a:gd name="T5" fmla="*/ 904 h 905"/>
                  <a:gd name="T6" fmla="*/ 105 w 2414"/>
                  <a:gd name="T7" fmla="*/ 898 h 905"/>
                  <a:gd name="T8" fmla="*/ 79 w 2414"/>
                  <a:gd name="T9" fmla="*/ 886 h 905"/>
                  <a:gd name="T10" fmla="*/ 54 w 2414"/>
                  <a:gd name="T11" fmla="*/ 870 h 905"/>
                  <a:gd name="T12" fmla="*/ 34 w 2414"/>
                  <a:gd name="T13" fmla="*/ 850 h 905"/>
                  <a:gd name="T14" fmla="*/ 17 w 2414"/>
                  <a:gd name="T15" fmla="*/ 826 h 905"/>
                  <a:gd name="T16" fmla="*/ 6 w 2414"/>
                  <a:gd name="T17" fmla="*/ 798 h 905"/>
                  <a:gd name="T18" fmla="*/ 0 w 2414"/>
                  <a:gd name="T19" fmla="*/ 770 h 905"/>
                  <a:gd name="T20" fmla="*/ 0 w 2414"/>
                  <a:gd name="T21" fmla="*/ 754 h 905"/>
                  <a:gd name="T22" fmla="*/ 0 w 2414"/>
                  <a:gd name="T23" fmla="*/ 151 h 905"/>
                  <a:gd name="T24" fmla="*/ 0 w 2414"/>
                  <a:gd name="T25" fmla="*/ 135 h 905"/>
                  <a:gd name="T26" fmla="*/ 6 w 2414"/>
                  <a:gd name="T27" fmla="*/ 106 h 905"/>
                  <a:gd name="T28" fmla="*/ 17 w 2414"/>
                  <a:gd name="T29" fmla="*/ 79 h 905"/>
                  <a:gd name="T30" fmla="*/ 34 w 2414"/>
                  <a:gd name="T31" fmla="*/ 55 h 905"/>
                  <a:gd name="T32" fmla="*/ 54 w 2414"/>
                  <a:gd name="T33" fmla="*/ 34 h 905"/>
                  <a:gd name="T34" fmla="*/ 79 w 2414"/>
                  <a:gd name="T35" fmla="*/ 19 h 905"/>
                  <a:gd name="T36" fmla="*/ 105 w 2414"/>
                  <a:gd name="T37" fmla="*/ 6 h 905"/>
                  <a:gd name="T38" fmla="*/ 135 w 2414"/>
                  <a:gd name="T39" fmla="*/ 0 h 905"/>
                  <a:gd name="T40" fmla="*/ 150 w 2414"/>
                  <a:gd name="T41" fmla="*/ 0 h 905"/>
                  <a:gd name="T42" fmla="*/ 2264 w 2414"/>
                  <a:gd name="T43" fmla="*/ 0 h 905"/>
                  <a:gd name="T44" fmla="*/ 2279 w 2414"/>
                  <a:gd name="T45" fmla="*/ 0 h 905"/>
                  <a:gd name="T46" fmla="*/ 2308 w 2414"/>
                  <a:gd name="T47" fmla="*/ 6 h 905"/>
                  <a:gd name="T48" fmla="*/ 2335 w 2414"/>
                  <a:gd name="T49" fmla="*/ 19 h 905"/>
                  <a:gd name="T50" fmla="*/ 2359 w 2414"/>
                  <a:gd name="T51" fmla="*/ 34 h 905"/>
                  <a:gd name="T52" fmla="*/ 2379 w 2414"/>
                  <a:gd name="T53" fmla="*/ 55 h 905"/>
                  <a:gd name="T54" fmla="*/ 2396 w 2414"/>
                  <a:gd name="T55" fmla="*/ 79 h 905"/>
                  <a:gd name="T56" fmla="*/ 2407 w 2414"/>
                  <a:gd name="T57" fmla="*/ 106 h 905"/>
                  <a:gd name="T58" fmla="*/ 2413 w 2414"/>
                  <a:gd name="T59" fmla="*/ 135 h 905"/>
                  <a:gd name="T60" fmla="*/ 2414 w 2414"/>
                  <a:gd name="T61" fmla="*/ 151 h 905"/>
                  <a:gd name="T62" fmla="*/ 2414 w 2414"/>
                  <a:gd name="T63" fmla="*/ 754 h 905"/>
                  <a:gd name="T64" fmla="*/ 2413 w 2414"/>
                  <a:gd name="T65" fmla="*/ 770 h 905"/>
                  <a:gd name="T66" fmla="*/ 2407 w 2414"/>
                  <a:gd name="T67" fmla="*/ 798 h 905"/>
                  <a:gd name="T68" fmla="*/ 2396 w 2414"/>
                  <a:gd name="T69" fmla="*/ 826 h 905"/>
                  <a:gd name="T70" fmla="*/ 2379 w 2414"/>
                  <a:gd name="T71" fmla="*/ 850 h 905"/>
                  <a:gd name="T72" fmla="*/ 2359 w 2414"/>
                  <a:gd name="T73" fmla="*/ 870 h 905"/>
                  <a:gd name="T74" fmla="*/ 2335 w 2414"/>
                  <a:gd name="T75" fmla="*/ 886 h 905"/>
                  <a:gd name="T76" fmla="*/ 2308 w 2414"/>
                  <a:gd name="T77" fmla="*/ 898 h 905"/>
                  <a:gd name="T78" fmla="*/ 2279 w 2414"/>
                  <a:gd name="T79" fmla="*/ 904 h 905"/>
                  <a:gd name="T80" fmla="*/ 2264 w 2414"/>
                  <a:gd name="T81" fmla="*/ 905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4" h="905">
                    <a:moveTo>
                      <a:pt x="2264" y="905"/>
                    </a:moveTo>
                    <a:lnTo>
                      <a:pt x="150" y="905"/>
                    </a:lnTo>
                    <a:lnTo>
                      <a:pt x="135" y="904"/>
                    </a:lnTo>
                    <a:lnTo>
                      <a:pt x="105" y="898"/>
                    </a:lnTo>
                    <a:lnTo>
                      <a:pt x="79" y="886"/>
                    </a:lnTo>
                    <a:lnTo>
                      <a:pt x="54" y="870"/>
                    </a:lnTo>
                    <a:lnTo>
                      <a:pt x="34" y="850"/>
                    </a:lnTo>
                    <a:lnTo>
                      <a:pt x="17" y="826"/>
                    </a:lnTo>
                    <a:lnTo>
                      <a:pt x="6" y="798"/>
                    </a:lnTo>
                    <a:lnTo>
                      <a:pt x="0" y="770"/>
                    </a:lnTo>
                    <a:lnTo>
                      <a:pt x="0" y="754"/>
                    </a:lnTo>
                    <a:lnTo>
                      <a:pt x="0" y="151"/>
                    </a:lnTo>
                    <a:lnTo>
                      <a:pt x="0" y="135"/>
                    </a:lnTo>
                    <a:lnTo>
                      <a:pt x="6" y="106"/>
                    </a:lnTo>
                    <a:lnTo>
                      <a:pt x="17" y="79"/>
                    </a:lnTo>
                    <a:lnTo>
                      <a:pt x="34" y="55"/>
                    </a:lnTo>
                    <a:lnTo>
                      <a:pt x="54" y="34"/>
                    </a:lnTo>
                    <a:lnTo>
                      <a:pt x="79" y="19"/>
                    </a:lnTo>
                    <a:lnTo>
                      <a:pt x="105" y="6"/>
                    </a:lnTo>
                    <a:lnTo>
                      <a:pt x="135" y="0"/>
                    </a:lnTo>
                    <a:lnTo>
                      <a:pt x="150" y="0"/>
                    </a:lnTo>
                    <a:lnTo>
                      <a:pt x="2264" y="0"/>
                    </a:lnTo>
                    <a:lnTo>
                      <a:pt x="2279" y="0"/>
                    </a:lnTo>
                    <a:lnTo>
                      <a:pt x="2308" y="6"/>
                    </a:lnTo>
                    <a:lnTo>
                      <a:pt x="2335" y="19"/>
                    </a:lnTo>
                    <a:lnTo>
                      <a:pt x="2359" y="34"/>
                    </a:lnTo>
                    <a:lnTo>
                      <a:pt x="2379" y="55"/>
                    </a:lnTo>
                    <a:lnTo>
                      <a:pt x="2396" y="79"/>
                    </a:lnTo>
                    <a:lnTo>
                      <a:pt x="2407" y="106"/>
                    </a:lnTo>
                    <a:lnTo>
                      <a:pt x="2413" y="135"/>
                    </a:lnTo>
                    <a:lnTo>
                      <a:pt x="2414" y="151"/>
                    </a:lnTo>
                    <a:lnTo>
                      <a:pt x="2414" y="754"/>
                    </a:lnTo>
                    <a:lnTo>
                      <a:pt x="2413" y="770"/>
                    </a:lnTo>
                    <a:lnTo>
                      <a:pt x="2407" y="798"/>
                    </a:lnTo>
                    <a:lnTo>
                      <a:pt x="2396" y="826"/>
                    </a:lnTo>
                    <a:lnTo>
                      <a:pt x="2379" y="850"/>
                    </a:lnTo>
                    <a:lnTo>
                      <a:pt x="2359" y="870"/>
                    </a:lnTo>
                    <a:lnTo>
                      <a:pt x="2335" y="886"/>
                    </a:lnTo>
                    <a:lnTo>
                      <a:pt x="2308" y="898"/>
                    </a:lnTo>
                    <a:lnTo>
                      <a:pt x="2279" y="904"/>
                    </a:lnTo>
                    <a:lnTo>
                      <a:pt x="2264" y="90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24">
                <a:extLst>
                  <a:ext uri="{FF2B5EF4-FFF2-40B4-BE49-F238E27FC236}">
                    <a16:creationId xmlns:a16="http://schemas.microsoft.com/office/drawing/2014/main" id="{E8A563E9-2B2F-43EB-A99D-D55D87EEA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" y="5152"/>
                <a:ext cx="37" cy="75"/>
              </a:xfrm>
              <a:custGeom>
                <a:avLst/>
                <a:gdLst>
                  <a:gd name="T0" fmla="*/ 151 w 302"/>
                  <a:gd name="T1" fmla="*/ 603 h 603"/>
                  <a:gd name="T2" fmla="*/ 151 w 302"/>
                  <a:gd name="T3" fmla="*/ 603 h 603"/>
                  <a:gd name="T4" fmla="*/ 135 w 302"/>
                  <a:gd name="T5" fmla="*/ 602 h 603"/>
                  <a:gd name="T6" fmla="*/ 106 w 302"/>
                  <a:gd name="T7" fmla="*/ 596 h 603"/>
                  <a:gd name="T8" fmla="*/ 79 w 302"/>
                  <a:gd name="T9" fmla="*/ 585 h 603"/>
                  <a:gd name="T10" fmla="*/ 54 w 302"/>
                  <a:gd name="T11" fmla="*/ 568 h 603"/>
                  <a:gd name="T12" fmla="*/ 34 w 302"/>
                  <a:gd name="T13" fmla="*/ 548 h 603"/>
                  <a:gd name="T14" fmla="*/ 19 w 302"/>
                  <a:gd name="T15" fmla="*/ 524 h 603"/>
                  <a:gd name="T16" fmla="*/ 6 w 302"/>
                  <a:gd name="T17" fmla="*/ 497 h 603"/>
                  <a:gd name="T18" fmla="*/ 1 w 302"/>
                  <a:gd name="T19" fmla="*/ 468 h 603"/>
                  <a:gd name="T20" fmla="*/ 0 w 302"/>
                  <a:gd name="T21" fmla="*/ 452 h 603"/>
                  <a:gd name="T22" fmla="*/ 0 w 302"/>
                  <a:gd name="T23" fmla="*/ 150 h 603"/>
                  <a:gd name="T24" fmla="*/ 1 w 302"/>
                  <a:gd name="T25" fmla="*/ 135 h 603"/>
                  <a:gd name="T26" fmla="*/ 6 w 302"/>
                  <a:gd name="T27" fmla="*/ 105 h 603"/>
                  <a:gd name="T28" fmla="*/ 19 w 302"/>
                  <a:gd name="T29" fmla="*/ 79 h 603"/>
                  <a:gd name="T30" fmla="*/ 34 w 302"/>
                  <a:gd name="T31" fmla="*/ 54 h 603"/>
                  <a:gd name="T32" fmla="*/ 54 w 302"/>
                  <a:gd name="T33" fmla="*/ 34 h 603"/>
                  <a:gd name="T34" fmla="*/ 79 w 302"/>
                  <a:gd name="T35" fmla="*/ 18 h 603"/>
                  <a:gd name="T36" fmla="*/ 106 w 302"/>
                  <a:gd name="T37" fmla="*/ 6 h 603"/>
                  <a:gd name="T38" fmla="*/ 135 w 302"/>
                  <a:gd name="T39" fmla="*/ 1 h 603"/>
                  <a:gd name="T40" fmla="*/ 151 w 302"/>
                  <a:gd name="T41" fmla="*/ 0 h 603"/>
                  <a:gd name="T42" fmla="*/ 151 w 302"/>
                  <a:gd name="T43" fmla="*/ 0 h 603"/>
                  <a:gd name="T44" fmla="*/ 166 w 302"/>
                  <a:gd name="T45" fmla="*/ 1 h 603"/>
                  <a:gd name="T46" fmla="*/ 196 w 302"/>
                  <a:gd name="T47" fmla="*/ 6 h 603"/>
                  <a:gd name="T48" fmla="*/ 223 w 302"/>
                  <a:gd name="T49" fmla="*/ 18 h 603"/>
                  <a:gd name="T50" fmla="*/ 247 w 302"/>
                  <a:gd name="T51" fmla="*/ 34 h 603"/>
                  <a:gd name="T52" fmla="*/ 268 w 302"/>
                  <a:gd name="T53" fmla="*/ 54 h 603"/>
                  <a:gd name="T54" fmla="*/ 284 w 302"/>
                  <a:gd name="T55" fmla="*/ 79 h 603"/>
                  <a:gd name="T56" fmla="*/ 295 w 302"/>
                  <a:gd name="T57" fmla="*/ 105 h 603"/>
                  <a:gd name="T58" fmla="*/ 302 w 302"/>
                  <a:gd name="T59" fmla="*/ 135 h 603"/>
                  <a:gd name="T60" fmla="*/ 302 w 302"/>
                  <a:gd name="T61" fmla="*/ 150 h 603"/>
                  <a:gd name="T62" fmla="*/ 302 w 302"/>
                  <a:gd name="T63" fmla="*/ 452 h 603"/>
                  <a:gd name="T64" fmla="*/ 302 w 302"/>
                  <a:gd name="T65" fmla="*/ 468 h 603"/>
                  <a:gd name="T66" fmla="*/ 295 w 302"/>
                  <a:gd name="T67" fmla="*/ 497 h 603"/>
                  <a:gd name="T68" fmla="*/ 284 w 302"/>
                  <a:gd name="T69" fmla="*/ 524 h 603"/>
                  <a:gd name="T70" fmla="*/ 268 w 302"/>
                  <a:gd name="T71" fmla="*/ 548 h 603"/>
                  <a:gd name="T72" fmla="*/ 247 w 302"/>
                  <a:gd name="T73" fmla="*/ 568 h 603"/>
                  <a:gd name="T74" fmla="*/ 223 w 302"/>
                  <a:gd name="T75" fmla="*/ 585 h 603"/>
                  <a:gd name="T76" fmla="*/ 196 w 302"/>
                  <a:gd name="T77" fmla="*/ 596 h 603"/>
                  <a:gd name="T78" fmla="*/ 166 w 302"/>
                  <a:gd name="T79" fmla="*/ 602 h 603"/>
                  <a:gd name="T80" fmla="*/ 151 w 302"/>
                  <a:gd name="T81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5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4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6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6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4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5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7" y="34"/>
                    </a:lnTo>
                    <a:lnTo>
                      <a:pt x="268" y="54"/>
                    </a:lnTo>
                    <a:lnTo>
                      <a:pt x="284" y="79"/>
                    </a:lnTo>
                    <a:lnTo>
                      <a:pt x="295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5" y="497"/>
                    </a:lnTo>
                    <a:lnTo>
                      <a:pt x="284" y="524"/>
                    </a:lnTo>
                    <a:lnTo>
                      <a:pt x="268" y="548"/>
                    </a:lnTo>
                    <a:lnTo>
                      <a:pt x="247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25">
                <a:extLst>
                  <a:ext uri="{FF2B5EF4-FFF2-40B4-BE49-F238E27FC236}">
                    <a16:creationId xmlns:a16="http://schemas.microsoft.com/office/drawing/2014/main" id="{CAE333CC-62CF-4220-AF31-158541A77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" y="5152"/>
                <a:ext cx="38" cy="75"/>
              </a:xfrm>
              <a:custGeom>
                <a:avLst/>
                <a:gdLst>
                  <a:gd name="T0" fmla="*/ 151 w 302"/>
                  <a:gd name="T1" fmla="*/ 603 h 603"/>
                  <a:gd name="T2" fmla="*/ 151 w 302"/>
                  <a:gd name="T3" fmla="*/ 603 h 603"/>
                  <a:gd name="T4" fmla="*/ 136 w 302"/>
                  <a:gd name="T5" fmla="*/ 602 h 603"/>
                  <a:gd name="T6" fmla="*/ 106 w 302"/>
                  <a:gd name="T7" fmla="*/ 596 h 603"/>
                  <a:gd name="T8" fmla="*/ 78 w 302"/>
                  <a:gd name="T9" fmla="*/ 585 h 603"/>
                  <a:gd name="T10" fmla="*/ 55 w 302"/>
                  <a:gd name="T11" fmla="*/ 568 h 603"/>
                  <a:gd name="T12" fmla="*/ 34 w 302"/>
                  <a:gd name="T13" fmla="*/ 548 h 603"/>
                  <a:gd name="T14" fmla="*/ 18 w 302"/>
                  <a:gd name="T15" fmla="*/ 524 h 603"/>
                  <a:gd name="T16" fmla="*/ 6 w 302"/>
                  <a:gd name="T17" fmla="*/ 497 h 603"/>
                  <a:gd name="T18" fmla="*/ 0 w 302"/>
                  <a:gd name="T19" fmla="*/ 468 h 603"/>
                  <a:gd name="T20" fmla="*/ 0 w 302"/>
                  <a:gd name="T21" fmla="*/ 452 h 603"/>
                  <a:gd name="T22" fmla="*/ 0 w 302"/>
                  <a:gd name="T23" fmla="*/ 150 h 603"/>
                  <a:gd name="T24" fmla="*/ 0 w 302"/>
                  <a:gd name="T25" fmla="*/ 135 h 603"/>
                  <a:gd name="T26" fmla="*/ 6 w 302"/>
                  <a:gd name="T27" fmla="*/ 105 h 603"/>
                  <a:gd name="T28" fmla="*/ 18 w 302"/>
                  <a:gd name="T29" fmla="*/ 79 h 603"/>
                  <a:gd name="T30" fmla="*/ 34 w 302"/>
                  <a:gd name="T31" fmla="*/ 54 h 603"/>
                  <a:gd name="T32" fmla="*/ 55 w 302"/>
                  <a:gd name="T33" fmla="*/ 34 h 603"/>
                  <a:gd name="T34" fmla="*/ 78 w 302"/>
                  <a:gd name="T35" fmla="*/ 18 h 603"/>
                  <a:gd name="T36" fmla="*/ 106 w 302"/>
                  <a:gd name="T37" fmla="*/ 6 h 603"/>
                  <a:gd name="T38" fmla="*/ 136 w 302"/>
                  <a:gd name="T39" fmla="*/ 1 h 603"/>
                  <a:gd name="T40" fmla="*/ 151 w 302"/>
                  <a:gd name="T41" fmla="*/ 0 h 603"/>
                  <a:gd name="T42" fmla="*/ 151 w 302"/>
                  <a:gd name="T43" fmla="*/ 0 h 603"/>
                  <a:gd name="T44" fmla="*/ 166 w 302"/>
                  <a:gd name="T45" fmla="*/ 1 h 603"/>
                  <a:gd name="T46" fmla="*/ 196 w 302"/>
                  <a:gd name="T47" fmla="*/ 6 h 603"/>
                  <a:gd name="T48" fmla="*/ 223 w 302"/>
                  <a:gd name="T49" fmla="*/ 18 h 603"/>
                  <a:gd name="T50" fmla="*/ 246 w 302"/>
                  <a:gd name="T51" fmla="*/ 34 h 603"/>
                  <a:gd name="T52" fmla="*/ 267 w 302"/>
                  <a:gd name="T53" fmla="*/ 54 h 603"/>
                  <a:gd name="T54" fmla="*/ 283 w 302"/>
                  <a:gd name="T55" fmla="*/ 79 h 603"/>
                  <a:gd name="T56" fmla="*/ 295 w 302"/>
                  <a:gd name="T57" fmla="*/ 105 h 603"/>
                  <a:gd name="T58" fmla="*/ 301 w 302"/>
                  <a:gd name="T59" fmla="*/ 135 h 603"/>
                  <a:gd name="T60" fmla="*/ 302 w 302"/>
                  <a:gd name="T61" fmla="*/ 150 h 603"/>
                  <a:gd name="T62" fmla="*/ 302 w 302"/>
                  <a:gd name="T63" fmla="*/ 452 h 603"/>
                  <a:gd name="T64" fmla="*/ 301 w 302"/>
                  <a:gd name="T65" fmla="*/ 468 h 603"/>
                  <a:gd name="T66" fmla="*/ 295 w 302"/>
                  <a:gd name="T67" fmla="*/ 497 h 603"/>
                  <a:gd name="T68" fmla="*/ 283 w 302"/>
                  <a:gd name="T69" fmla="*/ 524 h 603"/>
                  <a:gd name="T70" fmla="*/ 267 w 302"/>
                  <a:gd name="T71" fmla="*/ 548 h 603"/>
                  <a:gd name="T72" fmla="*/ 246 w 302"/>
                  <a:gd name="T73" fmla="*/ 568 h 603"/>
                  <a:gd name="T74" fmla="*/ 223 w 302"/>
                  <a:gd name="T75" fmla="*/ 585 h 603"/>
                  <a:gd name="T76" fmla="*/ 196 w 302"/>
                  <a:gd name="T77" fmla="*/ 596 h 603"/>
                  <a:gd name="T78" fmla="*/ 166 w 302"/>
                  <a:gd name="T79" fmla="*/ 602 h 603"/>
                  <a:gd name="T80" fmla="*/ 151 w 302"/>
                  <a:gd name="T81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8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8" y="524"/>
                    </a:lnTo>
                    <a:lnTo>
                      <a:pt x="6" y="497"/>
                    </a:lnTo>
                    <a:lnTo>
                      <a:pt x="0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0" y="135"/>
                    </a:lnTo>
                    <a:lnTo>
                      <a:pt x="6" y="105"/>
                    </a:lnTo>
                    <a:lnTo>
                      <a:pt x="18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8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6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6" y="34"/>
                    </a:lnTo>
                    <a:lnTo>
                      <a:pt x="267" y="54"/>
                    </a:lnTo>
                    <a:lnTo>
                      <a:pt x="283" y="79"/>
                    </a:lnTo>
                    <a:lnTo>
                      <a:pt x="295" y="105"/>
                    </a:lnTo>
                    <a:lnTo>
                      <a:pt x="301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1" y="468"/>
                    </a:lnTo>
                    <a:lnTo>
                      <a:pt x="295" y="497"/>
                    </a:lnTo>
                    <a:lnTo>
                      <a:pt x="283" y="524"/>
                    </a:lnTo>
                    <a:lnTo>
                      <a:pt x="267" y="548"/>
                    </a:lnTo>
                    <a:lnTo>
                      <a:pt x="246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6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26">
                <a:extLst>
                  <a:ext uri="{FF2B5EF4-FFF2-40B4-BE49-F238E27FC236}">
                    <a16:creationId xmlns:a16="http://schemas.microsoft.com/office/drawing/2014/main" id="{5E863CD5-F662-4DBC-8105-23A4CAE4B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5152"/>
                <a:ext cx="37" cy="75"/>
              </a:xfrm>
              <a:custGeom>
                <a:avLst/>
                <a:gdLst>
                  <a:gd name="T0" fmla="*/ 151 w 302"/>
                  <a:gd name="T1" fmla="*/ 603 h 603"/>
                  <a:gd name="T2" fmla="*/ 151 w 302"/>
                  <a:gd name="T3" fmla="*/ 603 h 603"/>
                  <a:gd name="T4" fmla="*/ 136 w 302"/>
                  <a:gd name="T5" fmla="*/ 602 h 603"/>
                  <a:gd name="T6" fmla="*/ 106 w 302"/>
                  <a:gd name="T7" fmla="*/ 596 h 603"/>
                  <a:gd name="T8" fmla="*/ 79 w 302"/>
                  <a:gd name="T9" fmla="*/ 585 h 603"/>
                  <a:gd name="T10" fmla="*/ 55 w 302"/>
                  <a:gd name="T11" fmla="*/ 568 h 603"/>
                  <a:gd name="T12" fmla="*/ 34 w 302"/>
                  <a:gd name="T13" fmla="*/ 548 h 603"/>
                  <a:gd name="T14" fmla="*/ 19 w 302"/>
                  <a:gd name="T15" fmla="*/ 524 h 603"/>
                  <a:gd name="T16" fmla="*/ 7 w 302"/>
                  <a:gd name="T17" fmla="*/ 497 h 603"/>
                  <a:gd name="T18" fmla="*/ 1 w 302"/>
                  <a:gd name="T19" fmla="*/ 468 h 603"/>
                  <a:gd name="T20" fmla="*/ 0 w 302"/>
                  <a:gd name="T21" fmla="*/ 452 h 603"/>
                  <a:gd name="T22" fmla="*/ 0 w 302"/>
                  <a:gd name="T23" fmla="*/ 150 h 603"/>
                  <a:gd name="T24" fmla="*/ 1 w 302"/>
                  <a:gd name="T25" fmla="*/ 135 h 603"/>
                  <a:gd name="T26" fmla="*/ 7 w 302"/>
                  <a:gd name="T27" fmla="*/ 105 h 603"/>
                  <a:gd name="T28" fmla="*/ 19 w 302"/>
                  <a:gd name="T29" fmla="*/ 79 h 603"/>
                  <a:gd name="T30" fmla="*/ 34 w 302"/>
                  <a:gd name="T31" fmla="*/ 54 h 603"/>
                  <a:gd name="T32" fmla="*/ 55 w 302"/>
                  <a:gd name="T33" fmla="*/ 34 h 603"/>
                  <a:gd name="T34" fmla="*/ 79 w 302"/>
                  <a:gd name="T35" fmla="*/ 18 h 603"/>
                  <a:gd name="T36" fmla="*/ 106 w 302"/>
                  <a:gd name="T37" fmla="*/ 6 h 603"/>
                  <a:gd name="T38" fmla="*/ 136 w 302"/>
                  <a:gd name="T39" fmla="*/ 1 h 603"/>
                  <a:gd name="T40" fmla="*/ 151 w 302"/>
                  <a:gd name="T41" fmla="*/ 0 h 603"/>
                  <a:gd name="T42" fmla="*/ 151 w 302"/>
                  <a:gd name="T43" fmla="*/ 0 h 603"/>
                  <a:gd name="T44" fmla="*/ 167 w 302"/>
                  <a:gd name="T45" fmla="*/ 1 h 603"/>
                  <a:gd name="T46" fmla="*/ 196 w 302"/>
                  <a:gd name="T47" fmla="*/ 6 h 603"/>
                  <a:gd name="T48" fmla="*/ 223 w 302"/>
                  <a:gd name="T49" fmla="*/ 18 h 603"/>
                  <a:gd name="T50" fmla="*/ 248 w 302"/>
                  <a:gd name="T51" fmla="*/ 34 h 603"/>
                  <a:gd name="T52" fmla="*/ 268 w 302"/>
                  <a:gd name="T53" fmla="*/ 54 h 603"/>
                  <a:gd name="T54" fmla="*/ 285 w 302"/>
                  <a:gd name="T55" fmla="*/ 79 h 603"/>
                  <a:gd name="T56" fmla="*/ 296 w 302"/>
                  <a:gd name="T57" fmla="*/ 105 h 603"/>
                  <a:gd name="T58" fmla="*/ 302 w 302"/>
                  <a:gd name="T59" fmla="*/ 135 h 603"/>
                  <a:gd name="T60" fmla="*/ 302 w 302"/>
                  <a:gd name="T61" fmla="*/ 150 h 603"/>
                  <a:gd name="T62" fmla="*/ 302 w 302"/>
                  <a:gd name="T63" fmla="*/ 452 h 603"/>
                  <a:gd name="T64" fmla="*/ 302 w 302"/>
                  <a:gd name="T65" fmla="*/ 468 h 603"/>
                  <a:gd name="T66" fmla="*/ 296 w 302"/>
                  <a:gd name="T67" fmla="*/ 497 h 603"/>
                  <a:gd name="T68" fmla="*/ 285 w 302"/>
                  <a:gd name="T69" fmla="*/ 524 h 603"/>
                  <a:gd name="T70" fmla="*/ 268 w 302"/>
                  <a:gd name="T71" fmla="*/ 548 h 603"/>
                  <a:gd name="T72" fmla="*/ 248 w 302"/>
                  <a:gd name="T73" fmla="*/ 568 h 603"/>
                  <a:gd name="T74" fmla="*/ 223 w 302"/>
                  <a:gd name="T75" fmla="*/ 585 h 603"/>
                  <a:gd name="T76" fmla="*/ 196 w 302"/>
                  <a:gd name="T77" fmla="*/ 596 h 603"/>
                  <a:gd name="T78" fmla="*/ 167 w 302"/>
                  <a:gd name="T79" fmla="*/ 602 h 603"/>
                  <a:gd name="T80" fmla="*/ 151 w 302"/>
                  <a:gd name="T81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2" h="603">
                    <a:moveTo>
                      <a:pt x="151" y="603"/>
                    </a:moveTo>
                    <a:lnTo>
                      <a:pt x="151" y="603"/>
                    </a:lnTo>
                    <a:lnTo>
                      <a:pt x="136" y="602"/>
                    </a:lnTo>
                    <a:lnTo>
                      <a:pt x="106" y="596"/>
                    </a:lnTo>
                    <a:lnTo>
                      <a:pt x="79" y="585"/>
                    </a:lnTo>
                    <a:lnTo>
                      <a:pt x="55" y="568"/>
                    </a:lnTo>
                    <a:lnTo>
                      <a:pt x="34" y="548"/>
                    </a:lnTo>
                    <a:lnTo>
                      <a:pt x="19" y="524"/>
                    </a:lnTo>
                    <a:lnTo>
                      <a:pt x="7" y="497"/>
                    </a:lnTo>
                    <a:lnTo>
                      <a:pt x="1" y="468"/>
                    </a:lnTo>
                    <a:lnTo>
                      <a:pt x="0" y="452"/>
                    </a:lnTo>
                    <a:lnTo>
                      <a:pt x="0" y="150"/>
                    </a:lnTo>
                    <a:lnTo>
                      <a:pt x="1" y="135"/>
                    </a:lnTo>
                    <a:lnTo>
                      <a:pt x="7" y="105"/>
                    </a:lnTo>
                    <a:lnTo>
                      <a:pt x="19" y="79"/>
                    </a:lnTo>
                    <a:lnTo>
                      <a:pt x="34" y="54"/>
                    </a:lnTo>
                    <a:lnTo>
                      <a:pt x="55" y="34"/>
                    </a:lnTo>
                    <a:lnTo>
                      <a:pt x="79" y="18"/>
                    </a:lnTo>
                    <a:lnTo>
                      <a:pt x="106" y="6"/>
                    </a:lnTo>
                    <a:lnTo>
                      <a:pt x="136" y="1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67" y="1"/>
                    </a:lnTo>
                    <a:lnTo>
                      <a:pt x="196" y="6"/>
                    </a:lnTo>
                    <a:lnTo>
                      <a:pt x="223" y="18"/>
                    </a:lnTo>
                    <a:lnTo>
                      <a:pt x="248" y="34"/>
                    </a:lnTo>
                    <a:lnTo>
                      <a:pt x="268" y="54"/>
                    </a:lnTo>
                    <a:lnTo>
                      <a:pt x="285" y="79"/>
                    </a:lnTo>
                    <a:lnTo>
                      <a:pt x="296" y="105"/>
                    </a:lnTo>
                    <a:lnTo>
                      <a:pt x="302" y="135"/>
                    </a:lnTo>
                    <a:lnTo>
                      <a:pt x="302" y="150"/>
                    </a:lnTo>
                    <a:lnTo>
                      <a:pt x="302" y="452"/>
                    </a:lnTo>
                    <a:lnTo>
                      <a:pt x="302" y="468"/>
                    </a:lnTo>
                    <a:lnTo>
                      <a:pt x="296" y="497"/>
                    </a:lnTo>
                    <a:lnTo>
                      <a:pt x="285" y="524"/>
                    </a:lnTo>
                    <a:lnTo>
                      <a:pt x="268" y="548"/>
                    </a:lnTo>
                    <a:lnTo>
                      <a:pt x="248" y="568"/>
                    </a:lnTo>
                    <a:lnTo>
                      <a:pt x="223" y="585"/>
                    </a:lnTo>
                    <a:lnTo>
                      <a:pt x="196" y="596"/>
                    </a:lnTo>
                    <a:lnTo>
                      <a:pt x="167" y="602"/>
                    </a:lnTo>
                    <a:lnTo>
                      <a:pt x="151" y="603"/>
                    </a:lnTo>
                    <a:close/>
                  </a:path>
                </a:pathLst>
              </a:custGeom>
              <a:solidFill>
                <a:srgbClr val="3F3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" name="자유형 7">
              <a:extLst>
                <a:ext uri="{FF2B5EF4-FFF2-40B4-BE49-F238E27FC236}">
                  <a16:creationId xmlns:a16="http://schemas.microsoft.com/office/drawing/2014/main" id="{65C7D740-6E47-4951-8242-8140FDF35067}"/>
                </a:ext>
              </a:extLst>
            </p:cNvPr>
            <p:cNvSpPr/>
            <p:nvPr/>
          </p:nvSpPr>
          <p:spPr>
            <a:xfrm>
              <a:off x="131540" y="5464628"/>
              <a:ext cx="4976576" cy="1393372"/>
            </a:xfrm>
            <a:custGeom>
              <a:avLst/>
              <a:gdLst>
                <a:gd name="connsiteX0" fmla="*/ 2488288 w 4976576"/>
                <a:gd name="connsiteY0" fmla="*/ 0 h 1393372"/>
                <a:gd name="connsiteX1" fmla="*/ 4913437 w 4976576"/>
                <a:gd name="connsiteY1" fmla="*/ 1289441 h 1393372"/>
                <a:gd name="connsiteX2" fmla="*/ 4976576 w 4976576"/>
                <a:gd name="connsiteY2" fmla="*/ 1393372 h 1393372"/>
                <a:gd name="connsiteX3" fmla="*/ 4437180 w 4976576"/>
                <a:gd name="connsiteY3" fmla="*/ 1393372 h 1393372"/>
                <a:gd name="connsiteX4" fmla="*/ 4402357 w 4976576"/>
                <a:gd name="connsiteY4" fmla="*/ 1346805 h 1393372"/>
                <a:gd name="connsiteX5" fmla="*/ 2488287 w 4976576"/>
                <a:gd name="connsiteY5" fmla="*/ 444135 h 1393372"/>
                <a:gd name="connsiteX6" fmla="*/ 574217 w 4976576"/>
                <a:gd name="connsiteY6" fmla="*/ 1346805 h 1393372"/>
                <a:gd name="connsiteX7" fmla="*/ 539395 w 4976576"/>
                <a:gd name="connsiteY7" fmla="*/ 1393372 h 1393372"/>
                <a:gd name="connsiteX8" fmla="*/ 0 w 4976576"/>
                <a:gd name="connsiteY8" fmla="*/ 1393372 h 1393372"/>
                <a:gd name="connsiteX9" fmla="*/ 63140 w 4976576"/>
                <a:gd name="connsiteY9" fmla="*/ 1289441 h 1393372"/>
                <a:gd name="connsiteX10" fmla="*/ 2488288 w 4976576"/>
                <a:gd name="connsiteY10" fmla="*/ 0 h 139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76576" h="1393372">
                  <a:moveTo>
                    <a:pt x="2488288" y="0"/>
                  </a:moveTo>
                  <a:cubicBezTo>
                    <a:pt x="3497806" y="0"/>
                    <a:pt x="4387860" y="511485"/>
                    <a:pt x="4913437" y="1289441"/>
                  </a:cubicBezTo>
                  <a:lnTo>
                    <a:pt x="4976576" y="1393372"/>
                  </a:lnTo>
                  <a:lnTo>
                    <a:pt x="4437180" y="1393372"/>
                  </a:lnTo>
                  <a:lnTo>
                    <a:pt x="4402357" y="1346805"/>
                  </a:lnTo>
                  <a:cubicBezTo>
                    <a:pt x="3947398" y="795522"/>
                    <a:pt x="3258878" y="444135"/>
                    <a:pt x="2488287" y="444135"/>
                  </a:cubicBezTo>
                  <a:cubicBezTo>
                    <a:pt x="1717697" y="444135"/>
                    <a:pt x="1029177" y="795522"/>
                    <a:pt x="574217" y="1346805"/>
                  </a:cubicBezTo>
                  <a:lnTo>
                    <a:pt x="539395" y="1393372"/>
                  </a:lnTo>
                  <a:lnTo>
                    <a:pt x="0" y="1393372"/>
                  </a:lnTo>
                  <a:lnTo>
                    <a:pt x="63140" y="1289441"/>
                  </a:lnTo>
                  <a:cubicBezTo>
                    <a:pt x="588717" y="511485"/>
                    <a:pt x="1478771" y="0"/>
                    <a:pt x="2488288" y="0"/>
                  </a:cubicBezTo>
                  <a:close/>
                </a:path>
              </a:pathLst>
            </a:custGeom>
            <a:solidFill>
              <a:srgbClr val="46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자유형 10">
              <a:extLst>
                <a:ext uri="{FF2B5EF4-FFF2-40B4-BE49-F238E27FC236}">
                  <a16:creationId xmlns:a16="http://schemas.microsoft.com/office/drawing/2014/main" id="{2023210D-06EF-4B86-922C-4EC404FEDCD1}"/>
                </a:ext>
              </a:extLst>
            </p:cNvPr>
            <p:cNvSpPr/>
            <p:nvPr/>
          </p:nvSpPr>
          <p:spPr>
            <a:xfrm>
              <a:off x="131540" y="5498423"/>
              <a:ext cx="4976576" cy="1359577"/>
            </a:xfrm>
            <a:custGeom>
              <a:avLst/>
              <a:gdLst>
                <a:gd name="connsiteX0" fmla="*/ 3284932 w 4976576"/>
                <a:gd name="connsiteY0" fmla="*/ 77387 h 1359577"/>
                <a:gd name="connsiteX1" fmla="*/ 3392235 w 4976576"/>
                <a:gd name="connsiteY1" fmla="*/ 108577 h 1359577"/>
                <a:gd name="connsiteX2" fmla="*/ 4913437 w 4976576"/>
                <a:gd name="connsiteY2" fmla="*/ 1255646 h 1359577"/>
                <a:gd name="connsiteX3" fmla="*/ 4976576 w 4976576"/>
                <a:gd name="connsiteY3" fmla="*/ 1359577 h 1359577"/>
                <a:gd name="connsiteX4" fmla="*/ 4437180 w 4976576"/>
                <a:gd name="connsiteY4" fmla="*/ 1359577 h 1359577"/>
                <a:gd name="connsiteX5" fmla="*/ 4402357 w 4976576"/>
                <a:gd name="connsiteY5" fmla="*/ 1313010 h 1359577"/>
                <a:gd name="connsiteX6" fmla="*/ 3312590 w 4976576"/>
                <a:gd name="connsiteY6" fmla="*/ 550593 h 1359577"/>
                <a:gd name="connsiteX7" fmla="*/ 3092788 w 4976576"/>
                <a:gd name="connsiteY7" fmla="*/ 486733 h 1359577"/>
                <a:gd name="connsiteX8" fmla="*/ 2051101 w 4976576"/>
                <a:gd name="connsiteY8" fmla="*/ 0 h 1359577"/>
                <a:gd name="connsiteX9" fmla="*/ 1812975 w 4976576"/>
                <a:gd name="connsiteY9" fmla="*/ 507306 h 1359577"/>
                <a:gd name="connsiteX10" fmla="*/ 1663985 w 4976576"/>
                <a:gd name="connsiteY10" fmla="*/ 550593 h 1359577"/>
                <a:gd name="connsiteX11" fmla="*/ 574217 w 4976576"/>
                <a:gd name="connsiteY11" fmla="*/ 1313010 h 1359577"/>
                <a:gd name="connsiteX12" fmla="*/ 539395 w 4976576"/>
                <a:gd name="connsiteY12" fmla="*/ 1359577 h 1359577"/>
                <a:gd name="connsiteX13" fmla="*/ 0 w 4976576"/>
                <a:gd name="connsiteY13" fmla="*/ 1359577 h 1359577"/>
                <a:gd name="connsiteX14" fmla="*/ 63140 w 4976576"/>
                <a:gd name="connsiteY14" fmla="*/ 1255646 h 1359577"/>
                <a:gd name="connsiteX15" fmla="*/ 1934650 w 4976576"/>
                <a:gd name="connsiteY15" fmla="*/ 18536 h 135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76576" h="1359577">
                  <a:moveTo>
                    <a:pt x="3284932" y="77387"/>
                  </a:moveTo>
                  <a:lnTo>
                    <a:pt x="3392235" y="108577"/>
                  </a:lnTo>
                  <a:cubicBezTo>
                    <a:pt x="4018497" y="311906"/>
                    <a:pt x="4552103" y="720802"/>
                    <a:pt x="4913437" y="1255646"/>
                  </a:cubicBezTo>
                  <a:lnTo>
                    <a:pt x="4976576" y="1359577"/>
                  </a:lnTo>
                  <a:lnTo>
                    <a:pt x="4437180" y="1359577"/>
                  </a:lnTo>
                  <a:lnTo>
                    <a:pt x="4402357" y="1313010"/>
                  </a:lnTo>
                  <a:cubicBezTo>
                    <a:pt x="4118008" y="968458"/>
                    <a:pt x="3742424" y="701991"/>
                    <a:pt x="3312590" y="550593"/>
                  </a:cubicBezTo>
                  <a:lnTo>
                    <a:pt x="3092788" y="486733"/>
                  </a:lnTo>
                  <a:close/>
                  <a:moveTo>
                    <a:pt x="2051101" y="0"/>
                  </a:moveTo>
                  <a:lnTo>
                    <a:pt x="1812975" y="507306"/>
                  </a:lnTo>
                  <a:lnTo>
                    <a:pt x="1663985" y="550593"/>
                  </a:lnTo>
                  <a:cubicBezTo>
                    <a:pt x="1234152" y="701991"/>
                    <a:pt x="858567" y="968458"/>
                    <a:pt x="574217" y="1313010"/>
                  </a:cubicBezTo>
                  <a:lnTo>
                    <a:pt x="539395" y="1359577"/>
                  </a:lnTo>
                  <a:lnTo>
                    <a:pt x="0" y="1359577"/>
                  </a:lnTo>
                  <a:lnTo>
                    <a:pt x="63140" y="1255646"/>
                  </a:lnTo>
                  <a:cubicBezTo>
                    <a:pt x="490171" y="623557"/>
                    <a:pt x="1157815" y="167380"/>
                    <a:pt x="1934650" y="18536"/>
                  </a:cubicBezTo>
                  <a:close/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64">
              <a:extLst>
                <a:ext uri="{FF2B5EF4-FFF2-40B4-BE49-F238E27FC236}">
                  <a16:creationId xmlns:a16="http://schemas.microsoft.com/office/drawing/2014/main" id="{5BB6B000-584F-4F3A-B7BB-CC9D32279A2F}"/>
                </a:ext>
              </a:extLst>
            </p:cNvPr>
            <p:cNvSpPr/>
            <p:nvPr/>
          </p:nvSpPr>
          <p:spPr>
            <a:xfrm>
              <a:off x="5658807" y="5464628"/>
              <a:ext cx="2012950" cy="1174995"/>
            </a:xfrm>
            <a:prstGeom prst="roundRect">
              <a:avLst/>
            </a:prstGeom>
            <a:solidFill>
              <a:schemeClr val="bg1"/>
            </a:solidFill>
            <a:ln w="155575">
              <a:solidFill>
                <a:srgbClr val="3E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65">
              <a:extLst>
                <a:ext uri="{FF2B5EF4-FFF2-40B4-BE49-F238E27FC236}">
                  <a16:creationId xmlns:a16="http://schemas.microsoft.com/office/drawing/2014/main" id="{E271EB2F-3905-4438-8EEF-E156BF7055B0}"/>
                </a:ext>
              </a:extLst>
            </p:cNvPr>
            <p:cNvSpPr/>
            <p:nvPr/>
          </p:nvSpPr>
          <p:spPr>
            <a:xfrm>
              <a:off x="5826446" y="5603883"/>
              <a:ext cx="763807" cy="30043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55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68">
              <a:extLst>
                <a:ext uri="{FF2B5EF4-FFF2-40B4-BE49-F238E27FC236}">
                  <a16:creationId xmlns:a16="http://schemas.microsoft.com/office/drawing/2014/main" id="{D0148D64-1D86-4C75-95B7-FF07959755EB}"/>
                </a:ext>
              </a:extLst>
            </p:cNvPr>
            <p:cNvSpPr/>
            <p:nvPr/>
          </p:nvSpPr>
          <p:spPr>
            <a:xfrm>
              <a:off x="6792926" y="5603883"/>
              <a:ext cx="676159" cy="30043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55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69">
              <a:extLst>
                <a:ext uri="{FF2B5EF4-FFF2-40B4-BE49-F238E27FC236}">
                  <a16:creationId xmlns:a16="http://schemas.microsoft.com/office/drawing/2014/main" id="{5236E7B7-469C-4BF2-9F0A-C71D79FBB03C}"/>
                </a:ext>
              </a:extLst>
            </p:cNvPr>
            <p:cNvSpPr/>
            <p:nvPr/>
          </p:nvSpPr>
          <p:spPr>
            <a:xfrm>
              <a:off x="5826447" y="6011098"/>
              <a:ext cx="505774" cy="449181"/>
            </a:xfrm>
            <a:prstGeom prst="roundRect">
              <a:avLst>
                <a:gd name="adj" fmla="val 11578"/>
              </a:avLst>
            </a:prstGeom>
            <a:solidFill>
              <a:schemeClr val="bg1">
                <a:lumMod val="85000"/>
              </a:schemeClr>
            </a:solidFill>
            <a:ln w="155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70">
              <a:extLst>
                <a:ext uri="{FF2B5EF4-FFF2-40B4-BE49-F238E27FC236}">
                  <a16:creationId xmlns:a16="http://schemas.microsoft.com/office/drawing/2014/main" id="{F07423E2-5D8E-458E-94EE-3591F79AEA42}"/>
                </a:ext>
              </a:extLst>
            </p:cNvPr>
            <p:cNvSpPr/>
            <p:nvPr/>
          </p:nvSpPr>
          <p:spPr>
            <a:xfrm>
              <a:off x="6377138" y="6019244"/>
              <a:ext cx="213115" cy="44918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55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71">
              <a:extLst>
                <a:ext uri="{FF2B5EF4-FFF2-40B4-BE49-F238E27FC236}">
                  <a16:creationId xmlns:a16="http://schemas.microsoft.com/office/drawing/2014/main" id="{A218F452-8366-47E3-B5A5-186108D759CC}"/>
                </a:ext>
              </a:extLst>
            </p:cNvPr>
            <p:cNvSpPr/>
            <p:nvPr/>
          </p:nvSpPr>
          <p:spPr>
            <a:xfrm>
              <a:off x="6811332" y="6019245"/>
              <a:ext cx="657753" cy="28173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55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72">
              <a:extLst>
                <a:ext uri="{FF2B5EF4-FFF2-40B4-BE49-F238E27FC236}">
                  <a16:creationId xmlns:a16="http://schemas.microsoft.com/office/drawing/2014/main" id="{811E8EF9-7B9F-42D7-8C86-97799FA7AC29}"/>
                </a:ext>
              </a:extLst>
            </p:cNvPr>
            <p:cNvSpPr/>
            <p:nvPr/>
          </p:nvSpPr>
          <p:spPr>
            <a:xfrm>
              <a:off x="6811332" y="6349508"/>
              <a:ext cx="657753" cy="1189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55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04331DD9-97DF-4F1D-920D-4499F7B184B8}"/>
                </a:ext>
              </a:extLst>
            </p:cNvPr>
            <p:cNvSpPr/>
            <p:nvPr/>
          </p:nvSpPr>
          <p:spPr>
            <a:xfrm>
              <a:off x="6643593" y="6361940"/>
              <a:ext cx="107727" cy="9286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B7BBA6D-4D29-41A6-88A6-B306C74CF7AE}"/>
                </a:ext>
              </a:extLst>
            </p:cNvPr>
            <p:cNvCxnSpPr/>
            <p:nvPr/>
          </p:nvCxnSpPr>
          <p:spPr>
            <a:xfrm flipV="1">
              <a:off x="6696933" y="5968812"/>
              <a:ext cx="0" cy="360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91AC8EB-707F-455B-B434-AF9C45C6F475}"/>
                </a:ext>
              </a:extLst>
            </p:cNvPr>
            <p:cNvCxnSpPr/>
            <p:nvPr/>
          </p:nvCxnSpPr>
          <p:spPr>
            <a:xfrm rot="16200000" flipV="1">
              <a:off x="6266253" y="5532971"/>
              <a:ext cx="0" cy="864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양쪽 모서리가 둥근 사각형 77">
              <a:extLst>
                <a:ext uri="{FF2B5EF4-FFF2-40B4-BE49-F238E27FC236}">
                  <a16:creationId xmlns:a16="http://schemas.microsoft.com/office/drawing/2014/main" id="{03C50387-E536-4477-9B8B-4437B4950066}"/>
                </a:ext>
              </a:extLst>
            </p:cNvPr>
            <p:cNvSpPr/>
            <p:nvPr/>
          </p:nvSpPr>
          <p:spPr>
            <a:xfrm>
              <a:off x="8140700" y="6468425"/>
              <a:ext cx="3238500" cy="3895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84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자유형 86">
            <a:extLst>
              <a:ext uri="{FF2B5EF4-FFF2-40B4-BE49-F238E27FC236}">
                <a16:creationId xmlns:a16="http://schemas.microsoft.com/office/drawing/2014/main" id="{4C04D343-726C-47F4-BEFA-5DE8F2C86E9F}"/>
              </a:ext>
            </a:extLst>
          </p:cNvPr>
          <p:cNvSpPr/>
          <p:nvPr/>
        </p:nvSpPr>
        <p:spPr>
          <a:xfrm>
            <a:off x="5041600" y="914400"/>
            <a:ext cx="2042360" cy="4026038"/>
          </a:xfrm>
          <a:custGeom>
            <a:avLst/>
            <a:gdLst>
              <a:gd name="connsiteX0" fmla="*/ 175341 w 2042360"/>
              <a:gd name="connsiteY0" fmla="*/ 3119240 h 4026038"/>
              <a:gd name="connsiteX1" fmla="*/ 1867019 w 2042360"/>
              <a:gd name="connsiteY1" fmla="*/ 3119240 h 4026038"/>
              <a:gd name="connsiteX2" fmla="*/ 2042360 w 2042360"/>
              <a:gd name="connsiteY2" fmla="*/ 4026038 h 4026038"/>
              <a:gd name="connsiteX3" fmla="*/ 0 w 2042360"/>
              <a:gd name="connsiteY3" fmla="*/ 4026038 h 4026038"/>
              <a:gd name="connsiteX4" fmla="*/ 379258 w 2042360"/>
              <a:gd name="connsiteY4" fmla="*/ 2064657 h 4026038"/>
              <a:gd name="connsiteX5" fmla="*/ 1663102 w 2042360"/>
              <a:gd name="connsiteY5" fmla="*/ 2064657 h 4026038"/>
              <a:gd name="connsiteX6" fmla="*/ 1838954 w 2042360"/>
              <a:gd name="connsiteY6" fmla="*/ 2974097 h 4026038"/>
              <a:gd name="connsiteX7" fmla="*/ 203407 w 2042360"/>
              <a:gd name="connsiteY7" fmla="*/ 2974097 h 4026038"/>
              <a:gd name="connsiteX8" fmla="*/ 590449 w 2042360"/>
              <a:gd name="connsiteY8" fmla="*/ 972459 h 4026038"/>
              <a:gd name="connsiteX9" fmla="*/ 1451912 w 2042360"/>
              <a:gd name="connsiteY9" fmla="*/ 972459 h 4026038"/>
              <a:gd name="connsiteX10" fmla="*/ 1635037 w 2042360"/>
              <a:gd name="connsiteY10" fmla="*/ 1919514 h 4026038"/>
              <a:gd name="connsiteX11" fmla="*/ 407324 w 2042360"/>
              <a:gd name="connsiteY11" fmla="*/ 1919514 h 4026038"/>
              <a:gd name="connsiteX12" fmla="*/ 778486 w 2042360"/>
              <a:gd name="connsiteY12" fmla="*/ 0 h 4026038"/>
              <a:gd name="connsiteX13" fmla="*/ 1263874 w 2042360"/>
              <a:gd name="connsiteY13" fmla="*/ 0 h 4026038"/>
              <a:gd name="connsiteX14" fmla="*/ 1423846 w 2042360"/>
              <a:gd name="connsiteY14" fmla="*/ 827316 h 4026038"/>
              <a:gd name="connsiteX15" fmla="*/ 618514 w 2042360"/>
              <a:gd name="connsiteY15" fmla="*/ 827316 h 4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42360" h="4026038">
                <a:moveTo>
                  <a:pt x="175341" y="3119240"/>
                </a:moveTo>
                <a:lnTo>
                  <a:pt x="1867019" y="3119240"/>
                </a:lnTo>
                <a:lnTo>
                  <a:pt x="2042360" y="4026038"/>
                </a:lnTo>
                <a:lnTo>
                  <a:pt x="0" y="4026038"/>
                </a:lnTo>
                <a:close/>
                <a:moveTo>
                  <a:pt x="379258" y="2064657"/>
                </a:moveTo>
                <a:lnTo>
                  <a:pt x="1663102" y="2064657"/>
                </a:lnTo>
                <a:lnTo>
                  <a:pt x="1838954" y="2974097"/>
                </a:lnTo>
                <a:lnTo>
                  <a:pt x="203407" y="2974097"/>
                </a:lnTo>
                <a:close/>
                <a:moveTo>
                  <a:pt x="590449" y="972459"/>
                </a:moveTo>
                <a:lnTo>
                  <a:pt x="1451912" y="972459"/>
                </a:lnTo>
                <a:lnTo>
                  <a:pt x="1635037" y="1919514"/>
                </a:lnTo>
                <a:lnTo>
                  <a:pt x="407324" y="1919514"/>
                </a:lnTo>
                <a:close/>
                <a:moveTo>
                  <a:pt x="778486" y="0"/>
                </a:moveTo>
                <a:lnTo>
                  <a:pt x="1263874" y="0"/>
                </a:lnTo>
                <a:lnTo>
                  <a:pt x="1423846" y="827316"/>
                </a:lnTo>
                <a:lnTo>
                  <a:pt x="618514" y="82731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3FA5046-BE14-4387-AA3F-F263449AFF24}"/>
              </a:ext>
            </a:extLst>
          </p:cNvPr>
          <p:cNvSpPr/>
          <p:nvPr/>
        </p:nvSpPr>
        <p:spPr>
          <a:xfrm>
            <a:off x="7083960" y="1837516"/>
            <a:ext cx="375821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신호등 감지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9890D53-5588-4560-BCF7-CB28EAB00D27}"/>
              </a:ext>
            </a:extLst>
          </p:cNvPr>
          <p:cNvSpPr/>
          <p:nvPr/>
        </p:nvSpPr>
        <p:spPr>
          <a:xfrm>
            <a:off x="1120665" y="2927419"/>
            <a:ext cx="375821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스쿨존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인식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7C1273-7C05-4FD8-A7BC-4125BEA8E6F2}"/>
              </a:ext>
            </a:extLst>
          </p:cNvPr>
          <p:cNvSpPr/>
          <p:nvPr/>
        </p:nvSpPr>
        <p:spPr>
          <a:xfrm>
            <a:off x="7313124" y="3793751"/>
            <a:ext cx="375821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과속방지턱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ED6D5EF5-8293-4F28-A42B-82AF766E0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749" y="2233041"/>
            <a:ext cx="903799" cy="667016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92F534E-05F4-433E-9685-609AE110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107" y="1405789"/>
            <a:ext cx="1233505" cy="43172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54D07258-717F-4086-AD19-A1D90C7E3C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8429" y1="51667" x2="21000" y2="98095"/>
                        <a14:foregroundMark x1="74714" y1="50952" x2="85857" y2="97381"/>
                        <a14:foregroundMark x1="18143" y1="60952" x2="7857" y2="99048"/>
                        <a14:foregroundMark x1="87143" y1="60714" x2="94429" y2="79762"/>
                        <a14:backgroundMark x1="59286" y1="10952" x2="4857" y2="60238"/>
                      </a14:backgroundRemoval>
                    </a14:imgEffect>
                  </a14:imgLayer>
                </a14:imgProps>
              </a:ext>
            </a:extLst>
          </a:blip>
          <a:srcRect t="44592" r="48019"/>
          <a:stretch/>
        </p:blipFill>
        <p:spPr>
          <a:xfrm>
            <a:off x="7822764" y="2760315"/>
            <a:ext cx="1466873" cy="912164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D2F4B0F4-4AF0-4E58-A86D-0383E13EA81D}"/>
              </a:ext>
            </a:extLst>
          </p:cNvPr>
          <p:cNvSpPr/>
          <p:nvPr/>
        </p:nvSpPr>
        <p:spPr>
          <a:xfrm>
            <a:off x="737167" y="325994"/>
            <a:ext cx="2210720" cy="7611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</a:t>
            </a:r>
          </a:p>
        </p:txBody>
      </p:sp>
    </p:spTree>
    <p:extLst>
      <p:ext uri="{BB962C8B-B14F-4D97-AF65-F5344CB8AC3E}">
        <p14:creationId xmlns:p14="http://schemas.microsoft.com/office/powerpoint/2010/main" val="1845351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AB18F72-FB59-44DA-99D9-DFCD81F78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3" t="-812" r="-4233" b="29958"/>
          <a:stretch/>
        </p:blipFill>
        <p:spPr>
          <a:xfrm>
            <a:off x="0" y="-77002"/>
            <a:ext cx="12706156" cy="69350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67757B-BE5B-4218-81F4-7C4AE5478EC1}"/>
              </a:ext>
            </a:extLst>
          </p:cNvPr>
          <p:cNvSpPr/>
          <p:nvPr/>
        </p:nvSpPr>
        <p:spPr>
          <a:xfrm>
            <a:off x="0" y="0"/>
            <a:ext cx="5900286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과속방지턱 구간 감속</a:t>
            </a:r>
            <a:endParaRPr lang="en-US" altLang="ko-KR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 algn="ctr">
              <a:buFontTx/>
              <a:buChar char="-"/>
            </a:pPr>
            <a:r>
              <a:rPr lang="ko-KR" altLang="en-US" sz="2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과속 </a:t>
            </a:r>
            <a:r>
              <a:rPr lang="ko-KR" altLang="en-US" sz="28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방지턱</a:t>
            </a:r>
            <a:r>
              <a:rPr lang="ko-KR" altLang="en-US" sz="2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구간 </a:t>
            </a:r>
            <a:r>
              <a:rPr lang="ko-KR" altLang="en-US" sz="28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진입시</a:t>
            </a:r>
            <a:r>
              <a:rPr lang="ko-KR" altLang="en-US" sz="2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감속</a:t>
            </a:r>
            <a:endParaRPr lang="en-US" altLang="ko-KR" sz="2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 algn="ctr">
              <a:buFontTx/>
              <a:buChar char="-"/>
            </a:pPr>
            <a:r>
              <a:rPr lang="ko-KR" altLang="en-US" sz="2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과속 </a:t>
            </a:r>
            <a:r>
              <a:rPr lang="ko-KR" altLang="en-US" sz="28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방지턱</a:t>
            </a:r>
            <a:r>
              <a:rPr lang="ko-KR" altLang="en-US" sz="2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구간 </a:t>
            </a:r>
            <a:r>
              <a:rPr lang="ko-KR" altLang="en-US" sz="28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통과후</a:t>
            </a:r>
            <a:r>
              <a:rPr lang="ko-KR" altLang="en-US" sz="2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가속</a:t>
            </a:r>
            <a:endParaRPr lang="en-US" altLang="ko-KR" sz="2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4330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410932-1579-452F-B72A-51754B817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3" t="-812" r="-4233" b="29958"/>
          <a:stretch/>
        </p:blipFill>
        <p:spPr>
          <a:xfrm>
            <a:off x="0" y="-77002"/>
            <a:ext cx="12706156" cy="6935002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71FE5CB-FE9E-4673-9CD2-C5B0414336AF}"/>
              </a:ext>
            </a:extLst>
          </p:cNvPr>
          <p:cNvSpPr/>
          <p:nvPr/>
        </p:nvSpPr>
        <p:spPr>
          <a:xfrm>
            <a:off x="-591954" y="1023353"/>
            <a:ext cx="4828672" cy="4605287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자율주행</a:t>
            </a:r>
            <a:endParaRPr lang="en-US" altLang="ko-KR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노드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2FC23BD-12B2-461D-8721-5F4CDC1D8D27}"/>
              </a:ext>
            </a:extLst>
          </p:cNvPr>
          <p:cNvSpPr/>
          <p:nvPr/>
        </p:nvSpPr>
        <p:spPr>
          <a:xfrm>
            <a:off x="7040880" y="-1113793"/>
            <a:ext cx="4572000" cy="4374818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IMU</a:t>
            </a: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4ABCC89-120B-4DBE-BE50-35B78F4FD4D1}"/>
              </a:ext>
            </a:extLst>
          </p:cNvPr>
          <p:cNvSpPr/>
          <p:nvPr/>
        </p:nvSpPr>
        <p:spPr>
          <a:xfrm>
            <a:off x="3644764" y="893411"/>
            <a:ext cx="4828672" cy="4735229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과속방지턱 </a:t>
            </a:r>
            <a:endParaRPr lang="en-US" altLang="ko-KR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주행 노드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27616C-86B7-4154-805F-B65F06F7AA3A}"/>
              </a:ext>
            </a:extLst>
          </p:cNvPr>
          <p:cNvSpPr/>
          <p:nvPr/>
        </p:nvSpPr>
        <p:spPr>
          <a:xfrm>
            <a:off x="7040880" y="3830321"/>
            <a:ext cx="4591653" cy="449687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</a:t>
            </a:r>
            <a:endParaRPr lang="en-US" altLang="ko-KR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노드</a:t>
            </a:r>
          </a:p>
        </p:txBody>
      </p:sp>
    </p:spTree>
    <p:extLst>
      <p:ext uri="{BB962C8B-B14F-4D97-AF65-F5344CB8AC3E}">
        <p14:creationId xmlns:p14="http://schemas.microsoft.com/office/powerpoint/2010/main" val="2702565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AB18F72-FB59-44DA-99D9-DFCD81F78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3" t="43074" r="-4233" b="29958"/>
          <a:stretch/>
        </p:blipFill>
        <p:spPr>
          <a:xfrm>
            <a:off x="0" y="4218532"/>
            <a:ext cx="12706156" cy="2639468"/>
          </a:xfrm>
          <a:prstGeom prst="rect">
            <a:avLst/>
          </a:prstGeom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F0CD2916-D14B-4638-883E-E75C93A2C43F}"/>
              </a:ext>
            </a:extLst>
          </p:cNvPr>
          <p:cNvGrpSpPr/>
          <p:nvPr/>
        </p:nvGrpSpPr>
        <p:grpSpPr>
          <a:xfrm>
            <a:off x="-4076" y="4218532"/>
            <a:ext cx="12196076" cy="2639468"/>
            <a:chOff x="-4076" y="4218532"/>
            <a:chExt cx="12196076" cy="263946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B67757B-BE5B-4218-81F4-7C4AE5478EC1}"/>
                </a:ext>
              </a:extLst>
            </p:cNvPr>
            <p:cNvSpPr/>
            <p:nvPr/>
          </p:nvSpPr>
          <p:spPr>
            <a:xfrm>
              <a:off x="-4076" y="4218532"/>
              <a:ext cx="12196076" cy="2639468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63C709A-2142-414F-916A-CB658EA9FF41}"/>
                </a:ext>
              </a:extLst>
            </p:cNvPr>
            <p:cNvGrpSpPr/>
            <p:nvPr/>
          </p:nvGrpSpPr>
          <p:grpSpPr>
            <a:xfrm>
              <a:off x="1384054" y="4758032"/>
              <a:ext cx="9324225" cy="1906928"/>
              <a:chOff x="1573179" y="1095158"/>
              <a:chExt cx="9324225" cy="190692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1D730A0-6545-425D-8992-29506EC8B3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19952"/>
              <a:stretch/>
            </p:blipFill>
            <p:spPr>
              <a:xfrm>
                <a:off x="1573179" y="1095158"/>
                <a:ext cx="3127237" cy="1906928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AFC54AD-50AB-4E81-B8D7-26100534A908}"/>
                  </a:ext>
                </a:extLst>
              </p:cNvPr>
              <p:cNvSpPr/>
              <p:nvPr/>
            </p:nvSpPr>
            <p:spPr>
              <a:xfrm>
                <a:off x="2211406" y="1530382"/>
                <a:ext cx="1774696" cy="467360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28554281-7ABC-473D-BB37-23155F3D5B7F}"/>
                  </a:ext>
                </a:extLst>
              </p:cNvPr>
              <p:cNvCxnSpPr>
                <a:cxnSpLocks/>
                <a:stCxn id="7" idx="3"/>
                <a:endCxn id="9" idx="1"/>
              </p:cNvCxnSpPr>
              <p:nvPr/>
            </p:nvCxnSpPr>
            <p:spPr>
              <a:xfrm>
                <a:off x="3986102" y="1764062"/>
                <a:ext cx="1565781" cy="0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82D047D-6CA4-430F-BB92-53363282231E}"/>
                  </a:ext>
                </a:extLst>
              </p:cNvPr>
              <p:cNvSpPr/>
              <p:nvPr/>
            </p:nvSpPr>
            <p:spPr>
              <a:xfrm>
                <a:off x="5551883" y="1490024"/>
                <a:ext cx="1913202" cy="548075"/>
              </a:xfrm>
              <a:prstGeom prst="rect">
                <a:avLst/>
              </a:prstGeom>
              <a:pattFill prst="wdDnDiag">
                <a:fgClr>
                  <a:srgbClr val="FFC000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1D0DCF-4F82-45E9-9D13-D3B69B10DCAC}"/>
                  </a:ext>
                </a:extLst>
              </p:cNvPr>
              <p:cNvSpPr txBox="1"/>
              <p:nvPr/>
            </p:nvSpPr>
            <p:spPr>
              <a:xfrm>
                <a:off x="5218648" y="2183680"/>
                <a:ext cx="25796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/>
                  <a:t>영역내 노란색 비율이 </a:t>
                </a:r>
                <a:endParaRPr lang="en-US" altLang="ko-KR" b="1" dirty="0"/>
              </a:p>
              <a:p>
                <a:r>
                  <a:rPr lang="ko-KR" altLang="en-US" b="1" dirty="0"/>
                  <a:t>일정 수치</a:t>
                </a:r>
                <a:r>
                  <a:rPr lang="en-US" altLang="ko-KR" b="1" dirty="0"/>
                  <a:t>(%) </a:t>
                </a:r>
                <a:r>
                  <a:rPr lang="ko-KR" altLang="en-US" b="1" dirty="0"/>
                  <a:t>이상일때</a:t>
                </a:r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3D38ED91-71D9-406C-BD19-511D21242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0016" y="1764061"/>
                <a:ext cx="156578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257FE58-F23B-49B1-8955-519F13244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94203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321524">
                <a:off x="9518977" y="1317271"/>
                <a:ext cx="1378427" cy="99623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CC62B7-C7CE-4333-B39D-E90B5526CDD1}"/>
                  </a:ext>
                </a:extLst>
              </p:cNvPr>
              <p:cNvSpPr txBox="1"/>
              <p:nvPr/>
            </p:nvSpPr>
            <p:spPr>
              <a:xfrm>
                <a:off x="9477184" y="2335564"/>
                <a:ext cx="1221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/>
                  <a:t>감속주행</a:t>
                </a:r>
              </a:p>
            </p:txBody>
          </p:sp>
        </p:grp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0FDF11B7-5051-4D1D-9F92-55B487806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281" y="181346"/>
            <a:ext cx="8224887" cy="38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20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AB18F72-FB59-44DA-99D9-DFCD81F78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3" t="43074" r="-4233" b="29958"/>
          <a:stretch/>
        </p:blipFill>
        <p:spPr>
          <a:xfrm>
            <a:off x="0" y="4218532"/>
            <a:ext cx="12706156" cy="2639468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0FDF11B7-5051-4D1D-9F92-55B48780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81" y="181346"/>
            <a:ext cx="8224887" cy="3845156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2D2C17-B6B1-4B1D-9389-143EBC4B0CEB}"/>
              </a:ext>
            </a:extLst>
          </p:cNvPr>
          <p:cNvGrpSpPr/>
          <p:nvPr/>
        </p:nvGrpSpPr>
        <p:grpSpPr>
          <a:xfrm>
            <a:off x="-4076" y="4218532"/>
            <a:ext cx="12710232" cy="2639468"/>
            <a:chOff x="-4076" y="4218532"/>
            <a:chExt cx="12710232" cy="263946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717B0E8-731B-4594-952C-F66CC988F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33" t="43074" r="-4233" b="29958"/>
            <a:stretch/>
          </p:blipFill>
          <p:spPr>
            <a:xfrm>
              <a:off x="0" y="4218532"/>
              <a:ext cx="12706156" cy="2639468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372E168-5422-44AF-880E-AC3855139764}"/>
                </a:ext>
              </a:extLst>
            </p:cNvPr>
            <p:cNvSpPr/>
            <p:nvPr/>
          </p:nvSpPr>
          <p:spPr>
            <a:xfrm>
              <a:off x="-4076" y="4218532"/>
              <a:ext cx="12196076" cy="2639468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175B694-D3E4-49F1-BD8E-28164D37F590}"/>
                </a:ext>
              </a:extLst>
            </p:cNvPr>
            <p:cNvSpPr/>
            <p:nvPr/>
          </p:nvSpPr>
          <p:spPr>
            <a:xfrm>
              <a:off x="30936" y="5210639"/>
              <a:ext cx="8616616" cy="1623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E35F34E-8D41-4ABD-B183-263F1FA44212}"/>
                </a:ext>
              </a:extLst>
            </p:cNvPr>
            <p:cNvSpPr/>
            <p:nvPr/>
          </p:nvSpPr>
          <p:spPr>
            <a:xfrm>
              <a:off x="32887" y="5304402"/>
              <a:ext cx="8616616" cy="60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59F56E6-056F-4168-9E1D-5D747DFF1089}"/>
                </a:ext>
              </a:extLst>
            </p:cNvPr>
            <p:cNvSpPr/>
            <p:nvPr/>
          </p:nvSpPr>
          <p:spPr>
            <a:xfrm>
              <a:off x="75464" y="6002111"/>
              <a:ext cx="959870" cy="93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6D74A80-AF6B-4886-AF2E-CCB261E66683}"/>
                </a:ext>
              </a:extLst>
            </p:cNvPr>
            <p:cNvSpPr/>
            <p:nvPr/>
          </p:nvSpPr>
          <p:spPr>
            <a:xfrm>
              <a:off x="1383175" y="6003047"/>
              <a:ext cx="959870" cy="93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E46F5BE-5188-4BAE-BA3E-D22BD5395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9420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33706">
              <a:off x="1135731" y="5337536"/>
              <a:ext cx="1330904" cy="906459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1B4DE95-70A0-4DCA-A024-746C5FD89802}"/>
                </a:ext>
              </a:extLst>
            </p:cNvPr>
            <p:cNvSpPr/>
            <p:nvPr/>
          </p:nvSpPr>
          <p:spPr>
            <a:xfrm>
              <a:off x="2676119" y="5991703"/>
              <a:ext cx="959870" cy="93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E8BED31-5AD1-417F-8D71-E7D85EC32AC7}"/>
                </a:ext>
              </a:extLst>
            </p:cNvPr>
            <p:cNvSpPr/>
            <p:nvPr/>
          </p:nvSpPr>
          <p:spPr>
            <a:xfrm>
              <a:off x="5628923" y="5991703"/>
              <a:ext cx="959870" cy="93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5DDECA6-3080-4233-A9F7-B9351A726F17}"/>
                </a:ext>
              </a:extLst>
            </p:cNvPr>
            <p:cNvSpPr/>
            <p:nvPr/>
          </p:nvSpPr>
          <p:spPr>
            <a:xfrm>
              <a:off x="30787" y="6699988"/>
              <a:ext cx="8616616" cy="91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2E7BA3D-66E8-47E1-A591-C0DDD2456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28429" y1="51667" x2="21000" y2="98095"/>
                          <a14:foregroundMark x1="74714" y1="50952" x2="85857" y2="97381"/>
                          <a14:foregroundMark x1="18143" y1="60952" x2="7857" y2="99048"/>
                          <a14:foregroundMark x1="87143" y1="60714" x2="94429" y2="79762"/>
                          <a14:backgroundMark x1="59286" y1="10952" x2="4857" y2="60238"/>
                        </a14:backgroundRemoval>
                      </a14:imgEffect>
                    </a14:imgLayer>
                  </a14:imgProps>
                </a:ext>
              </a:extLst>
            </a:blip>
            <a:srcRect t="44592" r="48019"/>
            <a:stretch/>
          </p:blipFill>
          <p:spPr>
            <a:xfrm>
              <a:off x="3023909" y="4716713"/>
              <a:ext cx="3274358" cy="2036136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84DCBEC4-5444-4F1A-9EAD-6FD2A4B43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988352">
              <a:off x="7684499" y="4387353"/>
              <a:ext cx="1114368" cy="1228129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72547A54-2E4D-44F3-BB8A-2F91AF28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988352">
              <a:off x="1422810" y="4406907"/>
              <a:ext cx="1114368" cy="1228129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8BFC6CC-35AA-4FE0-B836-2D293E8C2C09}"/>
                </a:ext>
              </a:extLst>
            </p:cNvPr>
            <p:cNvSpPr/>
            <p:nvPr/>
          </p:nvSpPr>
          <p:spPr>
            <a:xfrm>
              <a:off x="6888993" y="5982806"/>
              <a:ext cx="959870" cy="93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1144461-5464-4DEC-AD90-61A7AC8D2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9420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21524">
              <a:off x="7212112" y="5330698"/>
              <a:ext cx="1330904" cy="90645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738E5E7-87A5-449B-8819-313B7DB4C3D0}"/>
                </a:ext>
              </a:extLst>
            </p:cNvPr>
            <p:cNvSpPr txBox="1"/>
            <p:nvPr/>
          </p:nvSpPr>
          <p:spPr>
            <a:xfrm>
              <a:off x="7186384" y="6164345"/>
              <a:ext cx="1472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감속주행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3245B4C-D0E8-417F-BBE5-2999B11ADC77}"/>
                </a:ext>
              </a:extLst>
            </p:cNvPr>
            <p:cNvSpPr txBox="1"/>
            <p:nvPr/>
          </p:nvSpPr>
          <p:spPr>
            <a:xfrm>
              <a:off x="5723520" y="4767836"/>
              <a:ext cx="1178904" cy="336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- 11</a:t>
              </a:r>
              <a:r>
                <a:rPr lang="ko-KR" altLang="en-US" dirty="0"/>
                <a:t>。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DA9139B-9D2B-4296-B89F-E4352C52A6ED}"/>
                </a:ext>
              </a:extLst>
            </p:cNvPr>
            <p:cNvSpPr txBox="1"/>
            <p:nvPr/>
          </p:nvSpPr>
          <p:spPr>
            <a:xfrm>
              <a:off x="2932956" y="4771796"/>
              <a:ext cx="809193" cy="336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+ 11</a:t>
              </a:r>
              <a:r>
                <a:rPr lang="ko-KR" altLang="en-US" dirty="0"/>
                <a:t>。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C94D44-8FB4-4B40-BD23-0B6D1EAD6040}"/>
                </a:ext>
              </a:extLst>
            </p:cNvPr>
            <p:cNvSpPr txBox="1"/>
            <p:nvPr/>
          </p:nvSpPr>
          <p:spPr>
            <a:xfrm>
              <a:off x="1083751" y="6156979"/>
              <a:ext cx="1682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가속주행</a:t>
              </a: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96440110-6376-4B16-BFCC-BEDD13C48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9420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359328">
              <a:off x="5117484" y="5065298"/>
              <a:ext cx="1294047" cy="932276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EDB39C7C-AB10-4772-9199-C2B0CFE43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9420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713472">
              <a:off x="3143325" y="5004143"/>
              <a:ext cx="1339373" cy="912227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76ED44-6675-405C-901B-A456C339E8A2}"/>
                </a:ext>
              </a:extLst>
            </p:cNvPr>
            <p:cNvSpPr txBox="1"/>
            <p:nvPr/>
          </p:nvSpPr>
          <p:spPr>
            <a:xfrm>
              <a:off x="8833464" y="4935861"/>
              <a:ext cx="323829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 err="1">
                  <a:latin typeface="+mj-ea"/>
                  <a:ea typeface="+mj-ea"/>
                </a:rPr>
                <a:t>방지턱</a:t>
              </a:r>
              <a:r>
                <a:rPr lang="ko-KR" altLang="en-US" dirty="0">
                  <a:latin typeface="+mj-ea"/>
                  <a:ea typeface="+mj-ea"/>
                </a:rPr>
                <a:t> 감지 하면 감속주행 알고리즘 진입</a:t>
              </a:r>
              <a:endParaRPr lang="en-US" altLang="ko-KR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j-ea"/>
                  <a:ea typeface="+mj-ea"/>
                </a:rPr>
                <a:t>2. Check 1, 2, 3 </a:t>
              </a:r>
              <a:r>
                <a:rPr lang="ko-KR" altLang="en-US" dirty="0">
                  <a:latin typeface="+mj-ea"/>
                  <a:ea typeface="+mj-ea"/>
                </a:rPr>
                <a:t>모두 </a:t>
              </a:r>
              <a:r>
                <a:rPr lang="ko-KR" altLang="en-US" dirty="0" err="1">
                  <a:latin typeface="+mj-ea"/>
                  <a:ea typeface="+mj-ea"/>
                </a:rPr>
                <a:t>만족시</a:t>
              </a:r>
              <a:r>
                <a:rPr lang="ko-KR" altLang="en-US" dirty="0">
                  <a:latin typeface="+mj-ea"/>
                  <a:ea typeface="+mj-ea"/>
                </a:rPr>
                <a:t> </a:t>
              </a:r>
              <a:endParaRPr lang="en-US" altLang="ko-KR" dirty="0">
                <a:latin typeface="+mj-ea"/>
                <a:ea typeface="+mj-ea"/>
              </a:endParaRPr>
            </a:p>
            <a:p>
              <a:r>
                <a:rPr lang="ko-KR" altLang="en-US" dirty="0">
                  <a:latin typeface="+mj-ea"/>
                  <a:ea typeface="+mj-ea"/>
                </a:rPr>
                <a:t>   감속주행 알고리즘 종료 후</a:t>
              </a:r>
              <a:endParaRPr lang="en-US" altLang="ko-KR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j-ea"/>
                  <a:ea typeface="+mj-ea"/>
                </a:rPr>
                <a:t>   </a:t>
              </a:r>
              <a:r>
                <a:rPr lang="ko-KR" altLang="en-US" dirty="0">
                  <a:latin typeface="+mj-ea"/>
                  <a:ea typeface="+mj-ea"/>
                </a:rPr>
                <a:t>일반주행으로 전환</a:t>
              </a:r>
              <a:endParaRPr lang="en-US" altLang="ko-KR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098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4">
            <a:extLst>
              <a:ext uri="{FF2B5EF4-FFF2-40B4-BE49-F238E27FC236}">
                <a16:creationId xmlns:a16="http://schemas.microsoft.com/office/drawing/2014/main" id="{6665B9F7-9300-4EBC-A0AE-43D41FB36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625F5ED-9075-42AE-B324-11E53A49CC4C}"/>
              </a:ext>
            </a:extLst>
          </p:cNvPr>
          <p:cNvSpPr/>
          <p:nvPr/>
        </p:nvSpPr>
        <p:spPr>
          <a:xfrm>
            <a:off x="-1" y="0"/>
            <a:ext cx="5900286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QR </a:t>
            </a:r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인식</a:t>
            </a:r>
            <a:endParaRPr lang="en-US" altLang="ko-KR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8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en-US" altLang="ko-KR" dirty="0" err="1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QRCode</a:t>
            </a:r>
            <a:r>
              <a:rPr lang="ko-KR" altLang="en-US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클래스에서 </a:t>
            </a:r>
            <a:r>
              <a:rPr lang="en-US" altLang="ko-KR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Slow</a:t>
            </a:r>
            <a:r>
              <a:rPr lang="ko-KR" altLang="en-US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라는 내용을 담은 </a:t>
            </a:r>
            <a:r>
              <a:rPr lang="en-US" altLang="ko-KR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QR</a:t>
            </a:r>
            <a:r>
              <a:rPr lang="ko-KR" altLang="en-US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코드를 읽는다</a:t>
            </a:r>
            <a:r>
              <a:rPr lang="en-US" altLang="ko-KR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Slow</a:t>
            </a:r>
            <a:r>
              <a:rPr lang="ko-KR" altLang="en-US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라는 내용을 </a:t>
            </a:r>
            <a:r>
              <a:rPr lang="en-US" altLang="ko-KR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autodrive.py </a:t>
            </a:r>
            <a:r>
              <a:rPr lang="ko-KR" altLang="en-US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받는다</a:t>
            </a:r>
            <a:r>
              <a:rPr lang="en-US" altLang="ko-KR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차의 속도를 늦춘다</a:t>
            </a:r>
            <a:r>
              <a:rPr lang="en-US" altLang="ko-KR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ctr"/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559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4">
            <a:extLst>
              <a:ext uri="{FF2B5EF4-FFF2-40B4-BE49-F238E27FC236}">
                <a16:creationId xmlns:a16="http://schemas.microsoft.com/office/drawing/2014/main" id="{6665B9F7-9300-4EBC-A0AE-43D41FB36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0B50DBD-F3A7-45C1-B0AB-BFE2ED46E698}"/>
              </a:ext>
            </a:extLst>
          </p:cNvPr>
          <p:cNvSpPr/>
          <p:nvPr/>
        </p:nvSpPr>
        <p:spPr>
          <a:xfrm>
            <a:off x="3570775" y="1023353"/>
            <a:ext cx="4828672" cy="4735229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QR</a:t>
            </a:r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인식</a:t>
            </a:r>
            <a:endParaRPr lang="en-US" altLang="ko-KR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노드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FCF2B6-CD01-4ECA-A41C-1EB34D83ED57}"/>
              </a:ext>
            </a:extLst>
          </p:cNvPr>
          <p:cNvSpPr/>
          <p:nvPr/>
        </p:nvSpPr>
        <p:spPr>
          <a:xfrm>
            <a:off x="7600347" y="1023353"/>
            <a:ext cx="4591653" cy="4496872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</a:t>
            </a:r>
            <a:endParaRPr lang="en-US" altLang="ko-KR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노드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D4EAB4C-471A-4A83-A8CF-528FCEBC91A3}"/>
              </a:ext>
            </a:extLst>
          </p:cNvPr>
          <p:cNvSpPr/>
          <p:nvPr/>
        </p:nvSpPr>
        <p:spPr>
          <a:xfrm>
            <a:off x="-483065" y="1023352"/>
            <a:ext cx="4828672" cy="4735229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자율 주행</a:t>
            </a:r>
            <a:endParaRPr lang="en-US" altLang="ko-KR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노드</a:t>
            </a:r>
          </a:p>
        </p:txBody>
      </p:sp>
    </p:spTree>
    <p:extLst>
      <p:ext uri="{BB962C8B-B14F-4D97-AF65-F5344CB8AC3E}">
        <p14:creationId xmlns:p14="http://schemas.microsoft.com/office/powerpoint/2010/main" val="722330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212</Words>
  <Application>Microsoft Office PowerPoint</Application>
  <PresentationFormat>와이드스크린</PresentationFormat>
  <Paragraphs>66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정환 박</dc:creator>
  <cp:lastModifiedBy>정환 박</cp:lastModifiedBy>
  <cp:revision>29</cp:revision>
  <dcterms:created xsi:type="dcterms:W3CDTF">2019-12-18T13:34:47Z</dcterms:created>
  <dcterms:modified xsi:type="dcterms:W3CDTF">2019-12-22T13:29:53Z</dcterms:modified>
</cp:coreProperties>
</file>